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C70ED5E-6033-413A-8452-7DC89C42E7DC}">
  <a:tblStyle styleId="{DC70ED5E-6033-413A-8452-7DC89C42E7DC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3"/>
          <p:cNvGraphicFramePr/>
          <p:nvPr/>
        </p:nvGraphicFramePr>
        <p:xfrm>
          <a:off x="416263" y="259080"/>
          <a:ext cx="11275625" cy="6217970"/>
        </p:xfrm>
        <a:graphic>
          <a:graphicData uri="http://schemas.openxmlformats.org/drawingml/2006/table">
            <a:tbl>
              <a:tblPr firstRow="1" bandRow="1">
                <a:noFill/>
                <a:tableStyleId>{DC70ED5E-6033-413A-8452-7DC89C42E7DC}</a:tableStyleId>
              </a:tblPr>
              <a:tblGrid>
                <a:gridCol w="225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5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5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55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55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none" strike="noStrike" cap="none"/>
                        <a:t>50 Points</a:t>
                      </a:r>
                      <a:endParaRPr/>
                    </a:p>
                  </a:txBody>
                  <a:tcPr marL="91450" marR="91450" marT="45725" marB="45725"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Make and play Sir’s Uno revision game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Make and play Sir’s Monopoly revision game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Make and play Sir’s Guess Who Revision game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Create a quality poster explaining the work of a Health Psychologist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75 Points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A.I. generated art to illustrate  key concepts from year 12.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Visit the ecological psychology area of the virtual psychology museum. Make a PowerPoint about whatever you found most interesting.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Visit the neuropsychology area of the virtual psychology museum. Make a PowerPoint about whatever you found most interesting.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Create a quality poster explaining the work of a Sports/Forensic or Business Psychologist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100 Points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can Ren teach us about mental illness? Write a reflection</a:t>
                      </a: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narrative psychology? Teach us.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Represent a psychological concept using Art. Can you make it good enough to display in this room?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Invent a psychology board game that helps revision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150 points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 and carry out a piece of research using the experimental method.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 and carry out a piece of research using the observation method</a:t>
                      </a: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 and carry out a piece of research using qualitative data.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Make a spectacular psychology display that teaches key concepts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200 Points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Devise and carry out an imaginative campaign to  promote psychology to lower school students.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Interview a chartered psychologist about their work and share it with the group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300 Points  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Make a presentation, aimed at primary teachers, that explains how the children's book ‘Room on the Broom’ might be Acceptance Commitment Therapy in disguise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Matthews</dc:creator>
  <cp:lastModifiedBy>Neil Matthews</cp:lastModifiedBy>
  <cp:revision>1</cp:revision>
  <dcterms:modified xsi:type="dcterms:W3CDTF">2023-09-27T12:07:09Z</dcterms:modified>
</cp:coreProperties>
</file>