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12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692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883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23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5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034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799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117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979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26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395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495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ACB15-85D8-41ED-BCE7-B96768B99E2E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8D30F-7E12-4990-B981-109BFEBBC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757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KG WhY yOu GoTtA Be So MeAn Regular"/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11" y="137016"/>
            <a:ext cx="7938287" cy="565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2207051"/>
              </p:ext>
            </p:extLst>
          </p:nvPr>
        </p:nvGraphicFramePr>
        <p:xfrm>
          <a:off x="199911" y="972444"/>
          <a:ext cx="11770416" cy="58108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9711">
                  <a:extLst>
                    <a:ext uri="{9D8B030D-6E8A-4147-A177-3AD203B41FA5}">
                      <a16:colId xmlns:a16="http://schemas.microsoft.com/office/drawing/2014/main" val="3149132996"/>
                    </a:ext>
                  </a:extLst>
                </a:gridCol>
                <a:gridCol w="1039091">
                  <a:extLst>
                    <a:ext uri="{9D8B030D-6E8A-4147-A177-3AD203B41FA5}">
                      <a16:colId xmlns:a16="http://schemas.microsoft.com/office/drawing/2014/main" val="2845207694"/>
                    </a:ext>
                  </a:extLst>
                </a:gridCol>
                <a:gridCol w="1130531">
                  <a:extLst>
                    <a:ext uri="{9D8B030D-6E8A-4147-A177-3AD203B41FA5}">
                      <a16:colId xmlns:a16="http://schemas.microsoft.com/office/drawing/2014/main" val="2577658048"/>
                    </a:ext>
                  </a:extLst>
                </a:gridCol>
                <a:gridCol w="906087">
                  <a:extLst>
                    <a:ext uri="{9D8B030D-6E8A-4147-A177-3AD203B41FA5}">
                      <a16:colId xmlns:a16="http://schemas.microsoft.com/office/drawing/2014/main" val="1940967048"/>
                    </a:ext>
                  </a:extLst>
                </a:gridCol>
                <a:gridCol w="6724996">
                  <a:extLst>
                    <a:ext uri="{9D8B030D-6E8A-4147-A177-3AD203B41FA5}">
                      <a16:colId xmlns:a16="http://schemas.microsoft.com/office/drawing/2014/main" val="2839521697"/>
                    </a:ext>
                  </a:extLst>
                </a:gridCol>
              </a:tblGrid>
              <a:tr h="249671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Type of Research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Title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Author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Date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What</a:t>
                      </a:r>
                      <a:r>
                        <a:rPr lang="en-GB" baseline="0" dirty="0" smtClean="0">
                          <a:solidFill>
                            <a:schemeClr val="bg1"/>
                          </a:solidFill>
                        </a:rPr>
                        <a:t> were the main discussion points/findings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716586"/>
                  </a:ext>
                </a:extLst>
              </a:tr>
              <a:tr h="108902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720912"/>
                  </a:ext>
                </a:extLst>
              </a:tr>
              <a:tr h="108902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1434245"/>
                  </a:ext>
                </a:extLst>
              </a:tr>
              <a:tr h="108902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0635077"/>
                  </a:ext>
                </a:extLst>
              </a:tr>
              <a:tr h="108902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1788894"/>
                  </a:ext>
                </a:extLst>
              </a:tr>
              <a:tr h="108902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5818024"/>
                  </a:ext>
                </a:extLst>
              </a:tr>
            </a:tbl>
          </a:graphicData>
        </a:graphic>
      </p:graphicFrame>
      <p:pic>
        <p:nvPicPr>
          <p:cNvPr id="1026" name="Picture 2" descr="KG WhY yOu GoTtA Be So MeAn Regu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48" y="120246"/>
            <a:ext cx="7938287" cy="565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[I_Love_Glitter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468" y="444330"/>
            <a:ext cx="2845321" cy="54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367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Dene Magna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Lily Edmonds</dc:creator>
  <cp:lastModifiedBy>Lily Edmonds</cp:lastModifiedBy>
  <cp:revision>2</cp:revision>
  <dcterms:created xsi:type="dcterms:W3CDTF">2022-05-19T12:55:03Z</dcterms:created>
  <dcterms:modified xsi:type="dcterms:W3CDTF">2022-05-19T12:55:53Z</dcterms:modified>
</cp:coreProperties>
</file>