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2" r:id="rId2"/>
    <p:sldId id="261" r:id="rId3"/>
    <p:sldId id="257" r:id="rId4"/>
    <p:sldId id="258" r:id="rId5"/>
    <p:sldId id="260" r:id="rId6"/>
    <p:sldId id="268" r:id="rId7"/>
    <p:sldId id="269" r:id="rId8"/>
    <p:sldId id="270" r:id="rId9"/>
    <p:sldId id="271" r:id="rId10"/>
    <p:sldId id="27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NULL"/><Relationship Id="rId1" Type="http://schemas.openxmlformats.org/officeDocument/2006/relationships/image" Target="../media/image1.png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NULL"/><Relationship Id="rId1" Type="http://schemas.openxmlformats.org/officeDocument/2006/relationships/image" Target="../media/image1.png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0863FE-3774-4D1D-B0C5-8D81D2052F9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6E9E7F1-9F14-4728-8EA4-CA2902A36033}">
      <dgm:prSet/>
      <dgm:spPr/>
      <dgm:t>
        <a:bodyPr/>
        <a:lstStyle/>
        <a:p>
          <a:r>
            <a:rPr lang="en-GB"/>
            <a:t>WILF:</a:t>
          </a:r>
          <a:endParaRPr lang="en-US"/>
        </a:p>
      </dgm:t>
    </dgm:pt>
    <dgm:pt modelId="{2547EAF2-A5DD-4C5D-88D9-32D8FD120E4C}" type="parTrans" cxnId="{52C60BB1-E3DA-4081-8617-3AB3DABDB237}">
      <dgm:prSet/>
      <dgm:spPr/>
      <dgm:t>
        <a:bodyPr/>
        <a:lstStyle/>
        <a:p>
          <a:endParaRPr lang="en-US"/>
        </a:p>
      </dgm:t>
    </dgm:pt>
    <dgm:pt modelId="{883358DB-373C-43B7-98E4-3983B88CB3D3}" type="sibTrans" cxnId="{52C60BB1-E3DA-4081-8617-3AB3DABDB237}">
      <dgm:prSet/>
      <dgm:spPr/>
      <dgm:t>
        <a:bodyPr/>
        <a:lstStyle/>
        <a:p>
          <a:endParaRPr lang="en-US"/>
        </a:p>
      </dgm:t>
    </dgm:pt>
    <dgm:pt modelId="{0C09113C-6A61-4D63-BE36-6CF4DC179FA8}">
      <dgm:prSet/>
      <dgm:spPr/>
      <dgm:t>
        <a:bodyPr/>
        <a:lstStyle/>
        <a:p>
          <a:r>
            <a:rPr lang="en-US"/>
            <a:t>Correct definitions</a:t>
          </a:r>
        </a:p>
      </dgm:t>
    </dgm:pt>
    <dgm:pt modelId="{9C91EA3A-EB1F-4A84-A8A2-5014F1AD3DB9}" type="parTrans" cxnId="{82F88342-C3E2-41C9-8CB4-4C0155D38B8B}">
      <dgm:prSet/>
      <dgm:spPr/>
      <dgm:t>
        <a:bodyPr/>
        <a:lstStyle/>
        <a:p>
          <a:endParaRPr lang="en-US"/>
        </a:p>
      </dgm:t>
    </dgm:pt>
    <dgm:pt modelId="{5AB99FA3-13B2-4369-A194-FC307FE20CFC}" type="sibTrans" cxnId="{82F88342-C3E2-41C9-8CB4-4C0155D38B8B}">
      <dgm:prSet/>
      <dgm:spPr/>
      <dgm:t>
        <a:bodyPr/>
        <a:lstStyle/>
        <a:p>
          <a:endParaRPr lang="en-US"/>
        </a:p>
      </dgm:t>
    </dgm:pt>
    <dgm:pt modelId="{8369E8DF-AA75-4D74-90A9-5ADDBC1C3173}">
      <dgm:prSet/>
      <dgm:spPr/>
      <dgm:t>
        <a:bodyPr/>
        <a:lstStyle/>
        <a:p>
          <a:r>
            <a:rPr lang="en-US"/>
            <a:t>Clear sporting examples in relation to movements</a:t>
          </a:r>
        </a:p>
      </dgm:t>
    </dgm:pt>
    <dgm:pt modelId="{10314674-6190-4721-9A42-EF0CC175F2A1}" type="parTrans" cxnId="{B0422BBF-679D-4656-BFC3-1254FDBF32D5}">
      <dgm:prSet/>
      <dgm:spPr/>
      <dgm:t>
        <a:bodyPr/>
        <a:lstStyle/>
        <a:p>
          <a:endParaRPr lang="en-US"/>
        </a:p>
      </dgm:t>
    </dgm:pt>
    <dgm:pt modelId="{A4AE6F74-9758-4140-88F6-33CE22021449}" type="sibTrans" cxnId="{B0422BBF-679D-4656-BFC3-1254FDBF32D5}">
      <dgm:prSet/>
      <dgm:spPr/>
      <dgm:t>
        <a:bodyPr/>
        <a:lstStyle/>
        <a:p>
          <a:endParaRPr lang="en-US"/>
        </a:p>
      </dgm:t>
    </dgm:pt>
    <dgm:pt modelId="{2BEC1003-FD4D-454D-9253-04D68B2FB912}" type="pres">
      <dgm:prSet presAssocID="{EE0863FE-3774-4D1D-B0C5-8D81D2052F9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C42E29C-B76E-4D69-AAD5-96827A007AB0}" type="pres">
      <dgm:prSet presAssocID="{56E9E7F1-9F14-4728-8EA4-CA2902A36033}" presName="compNode" presStyleCnt="0"/>
      <dgm:spPr/>
    </dgm:pt>
    <dgm:pt modelId="{BF7588A9-9F09-43A0-82CC-23D6E94C39CA}" type="pres">
      <dgm:prSet presAssocID="{56E9E7F1-9F14-4728-8EA4-CA2902A36033}" presName="bgRect" presStyleLbl="bgShp" presStyleIdx="0" presStyleCnt="3"/>
      <dgm:spPr/>
    </dgm:pt>
    <dgm:pt modelId="{F847EDD2-954D-496F-8709-099D1C444B25}" type="pres">
      <dgm:prSet presAssocID="{56E9E7F1-9F14-4728-8EA4-CA2902A3603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alloons"/>
        </a:ext>
      </dgm:extLst>
    </dgm:pt>
    <dgm:pt modelId="{868A2B5E-0817-4391-B8B3-463D51D66A70}" type="pres">
      <dgm:prSet presAssocID="{56E9E7F1-9F14-4728-8EA4-CA2902A36033}" presName="spaceRect" presStyleCnt="0"/>
      <dgm:spPr/>
    </dgm:pt>
    <dgm:pt modelId="{35EE50ED-22D7-4359-8B2B-E4ACEAD656C7}" type="pres">
      <dgm:prSet presAssocID="{56E9E7F1-9F14-4728-8EA4-CA2902A36033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5AA5864-6BC7-4AB4-8E56-6AB53A9CCD4C}" type="pres">
      <dgm:prSet presAssocID="{883358DB-373C-43B7-98E4-3983B88CB3D3}" presName="sibTrans" presStyleCnt="0"/>
      <dgm:spPr/>
    </dgm:pt>
    <dgm:pt modelId="{0CED7058-F94A-434B-B6CF-11753F21240B}" type="pres">
      <dgm:prSet presAssocID="{0C09113C-6A61-4D63-BE36-6CF4DC179FA8}" presName="compNode" presStyleCnt="0"/>
      <dgm:spPr/>
    </dgm:pt>
    <dgm:pt modelId="{4353D19C-28FE-4348-BC8F-E8D197E6EEB3}" type="pres">
      <dgm:prSet presAssocID="{0C09113C-6A61-4D63-BE36-6CF4DC179FA8}" presName="bgRect" presStyleLbl="bgShp" presStyleIdx="1" presStyleCnt="3"/>
      <dgm:spPr/>
    </dgm:pt>
    <dgm:pt modelId="{67743099-37E9-4408-94C7-FA5B6B9A89C2}" type="pres">
      <dgm:prSet presAssocID="{0C09113C-6A61-4D63-BE36-6CF4DC179FA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8C37FCB-819E-4A3C-B996-F2DB4C0F8453}" type="pres">
      <dgm:prSet presAssocID="{0C09113C-6A61-4D63-BE36-6CF4DC179FA8}" presName="spaceRect" presStyleCnt="0"/>
      <dgm:spPr/>
    </dgm:pt>
    <dgm:pt modelId="{B21449A7-E458-4A5D-9713-FF68E9F166F2}" type="pres">
      <dgm:prSet presAssocID="{0C09113C-6A61-4D63-BE36-6CF4DC179FA8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DA4F6B3-E527-4A47-A9D1-EE9B65B805AE}" type="pres">
      <dgm:prSet presAssocID="{5AB99FA3-13B2-4369-A194-FC307FE20CFC}" presName="sibTrans" presStyleCnt="0"/>
      <dgm:spPr/>
    </dgm:pt>
    <dgm:pt modelId="{0729BF7B-4026-41CB-9489-59421FD889CF}" type="pres">
      <dgm:prSet presAssocID="{8369E8DF-AA75-4D74-90A9-5ADDBC1C3173}" presName="compNode" presStyleCnt="0"/>
      <dgm:spPr/>
    </dgm:pt>
    <dgm:pt modelId="{296DDE1A-3A1D-4D6C-A1A5-B01C47F850DD}" type="pres">
      <dgm:prSet presAssocID="{8369E8DF-AA75-4D74-90A9-5ADDBC1C3173}" presName="bgRect" presStyleLbl="bgShp" presStyleIdx="2" presStyleCnt="3"/>
      <dgm:spPr/>
    </dgm:pt>
    <dgm:pt modelId="{782515E0-EAC9-424A-B398-033BEA10B77B}" type="pres">
      <dgm:prSet presAssocID="{8369E8DF-AA75-4D74-90A9-5ADDBC1C317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occer"/>
        </a:ext>
      </dgm:extLst>
    </dgm:pt>
    <dgm:pt modelId="{64801E68-1664-4B46-A490-157E9E168A43}" type="pres">
      <dgm:prSet presAssocID="{8369E8DF-AA75-4D74-90A9-5ADDBC1C3173}" presName="spaceRect" presStyleCnt="0"/>
      <dgm:spPr/>
    </dgm:pt>
    <dgm:pt modelId="{7EEB3A45-28CF-41D8-B635-DBC6D4407B06}" type="pres">
      <dgm:prSet presAssocID="{8369E8DF-AA75-4D74-90A9-5ADDBC1C3173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E88DB23C-4F3F-425C-814B-8FC3BFB83770}" type="presOf" srcId="{8369E8DF-AA75-4D74-90A9-5ADDBC1C3173}" destId="{7EEB3A45-28CF-41D8-B635-DBC6D4407B06}" srcOrd="0" destOrd="0" presId="urn:microsoft.com/office/officeart/2018/2/layout/IconVerticalSolidList"/>
    <dgm:cxn modelId="{82F88342-C3E2-41C9-8CB4-4C0155D38B8B}" srcId="{EE0863FE-3774-4D1D-B0C5-8D81D2052F96}" destId="{0C09113C-6A61-4D63-BE36-6CF4DC179FA8}" srcOrd="1" destOrd="0" parTransId="{9C91EA3A-EB1F-4A84-A8A2-5014F1AD3DB9}" sibTransId="{5AB99FA3-13B2-4369-A194-FC307FE20CFC}"/>
    <dgm:cxn modelId="{93674497-0DA1-4D06-943C-3D9A620D9798}" type="presOf" srcId="{EE0863FE-3774-4D1D-B0C5-8D81D2052F96}" destId="{2BEC1003-FD4D-454D-9253-04D68B2FB912}" srcOrd="0" destOrd="0" presId="urn:microsoft.com/office/officeart/2018/2/layout/IconVerticalSolidList"/>
    <dgm:cxn modelId="{AC252703-9918-4916-BB09-3D3DAF360F4F}" type="presOf" srcId="{56E9E7F1-9F14-4728-8EA4-CA2902A36033}" destId="{35EE50ED-22D7-4359-8B2B-E4ACEAD656C7}" srcOrd="0" destOrd="0" presId="urn:microsoft.com/office/officeart/2018/2/layout/IconVerticalSolidList"/>
    <dgm:cxn modelId="{5DA1C60D-A184-49ED-BF24-F236E6693067}" type="presOf" srcId="{0C09113C-6A61-4D63-BE36-6CF4DC179FA8}" destId="{B21449A7-E458-4A5D-9713-FF68E9F166F2}" srcOrd="0" destOrd="0" presId="urn:microsoft.com/office/officeart/2018/2/layout/IconVerticalSolidList"/>
    <dgm:cxn modelId="{52C60BB1-E3DA-4081-8617-3AB3DABDB237}" srcId="{EE0863FE-3774-4D1D-B0C5-8D81D2052F96}" destId="{56E9E7F1-9F14-4728-8EA4-CA2902A36033}" srcOrd="0" destOrd="0" parTransId="{2547EAF2-A5DD-4C5D-88D9-32D8FD120E4C}" sibTransId="{883358DB-373C-43B7-98E4-3983B88CB3D3}"/>
    <dgm:cxn modelId="{B0422BBF-679D-4656-BFC3-1254FDBF32D5}" srcId="{EE0863FE-3774-4D1D-B0C5-8D81D2052F96}" destId="{8369E8DF-AA75-4D74-90A9-5ADDBC1C3173}" srcOrd="2" destOrd="0" parTransId="{10314674-6190-4721-9A42-EF0CC175F2A1}" sibTransId="{A4AE6F74-9758-4140-88F6-33CE22021449}"/>
    <dgm:cxn modelId="{B2E51541-C91E-4D00-AB89-2E6209924C84}" type="presParOf" srcId="{2BEC1003-FD4D-454D-9253-04D68B2FB912}" destId="{FC42E29C-B76E-4D69-AAD5-96827A007AB0}" srcOrd="0" destOrd="0" presId="urn:microsoft.com/office/officeart/2018/2/layout/IconVerticalSolidList"/>
    <dgm:cxn modelId="{B098943D-669B-44A8-BCE8-208073CCA370}" type="presParOf" srcId="{FC42E29C-B76E-4D69-AAD5-96827A007AB0}" destId="{BF7588A9-9F09-43A0-82CC-23D6E94C39CA}" srcOrd="0" destOrd="0" presId="urn:microsoft.com/office/officeart/2018/2/layout/IconVerticalSolidList"/>
    <dgm:cxn modelId="{0F4E9970-46CA-4DDA-8A2B-11E6CB8852CA}" type="presParOf" srcId="{FC42E29C-B76E-4D69-AAD5-96827A007AB0}" destId="{F847EDD2-954D-496F-8709-099D1C444B25}" srcOrd="1" destOrd="0" presId="urn:microsoft.com/office/officeart/2018/2/layout/IconVerticalSolidList"/>
    <dgm:cxn modelId="{980A29B3-0899-491D-87AC-D5A006BE8942}" type="presParOf" srcId="{FC42E29C-B76E-4D69-AAD5-96827A007AB0}" destId="{868A2B5E-0817-4391-B8B3-463D51D66A70}" srcOrd="2" destOrd="0" presId="urn:microsoft.com/office/officeart/2018/2/layout/IconVerticalSolidList"/>
    <dgm:cxn modelId="{6A565409-ADB8-4010-AD83-0DAB387968D1}" type="presParOf" srcId="{FC42E29C-B76E-4D69-AAD5-96827A007AB0}" destId="{35EE50ED-22D7-4359-8B2B-E4ACEAD656C7}" srcOrd="3" destOrd="0" presId="urn:microsoft.com/office/officeart/2018/2/layout/IconVerticalSolidList"/>
    <dgm:cxn modelId="{C043F6A5-2F0F-40D2-AEC7-922B28F3FBE4}" type="presParOf" srcId="{2BEC1003-FD4D-454D-9253-04D68B2FB912}" destId="{A5AA5864-6BC7-4AB4-8E56-6AB53A9CCD4C}" srcOrd="1" destOrd="0" presId="urn:microsoft.com/office/officeart/2018/2/layout/IconVerticalSolidList"/>
    <dgm:cxn modelId="{6AA143CF-4894-4295-AE5D-8E5327FCE845}" type="presParOf" srcId="{2BEC1003-FD4D-454D-9253-04D68B2FB912}" destId="{0CED7058-F94A-434B-B6CF-11753F21240B}" srcOrd="2" destOrd="0" presId="urn:microsoft.com/office/officeart/2018/2/layout/IconVerticalSolidList"/>
    <dgm:cxn modelId="{05093995-0874-467A-9ABE-73777EF41D04}" type="presParOf" srcId="{0CED7058-F94A-434B-B6CF-11753F21240B}" destId="{4353D19C-28FE-4348-BC8F-E8D197E6EEB3}" srcOrd="0" destOrd="0" presId="urn:microsoft.com/office/officeart/2018/2/layout/IconVerticalSolidList"/>
    <dgm:cxn modelId="{9895686D-6FC4-4B0A-93E1-E1284509938E}" type="presParOf" srcId="{0CED7058-F94A-434B-B6CF-11753F21240B}" destId="{67743099-37E9-4408-94C7-FA5B6B9A89C2}" srcOrd="1" destOrd="0" presId="urn:microsoft.com/office/officeart/2018/2/layout/IconVerticalSolidList"/>
    <dgm:cxn modelId="{F741B361-5DC1-48A6-9267-926DD6EE21DF}" type="presParOf" srcId="{0CED7058-F94A-434B-B6CF-11753F21240B}" destId="{B8C37FCB-819E-4A3C-B996-F2DB4C0F8453}" srcOrd="2" destOrd="0" presId="urn:microsoft.com/office/officeart/2018/2/layout/IconVerticalSolidList"/>
    <dgm:cxn modelId="{E8233067-4862-4892-AA0B-69E8B2AF02F1}" type="presParOf" srcId="{0CED7058-F94A-434B-B6CF-11753F21240B}" destId="{B21449A7-E458-4A5D-9713-FF68E9F166F2}" srcOrd="3" destOrd="0" presId="urn:microsoft.com/office/officeart/2018/2/layout/IconVerticalSolidList"/>
    <dgm:cxn modelId="{619DE496-90B7-423E-9E8D-2463EC396816}" type="presParOf" srcId="{2BEC1003-FD4D-454D-9253-04D68B2FB912}" destId="{7DA4F6B3-E527-4A47-A9D1-EE9B65B805AE}" srcOrd="3" destOrd="0" presId="urn:microsoft.com/office/officeart/2018/2/layout/IconVerticalSolidList"/>
    <dgm:cxn modelId="{0F381712-8B0D-4ADC-8DB8-1553DFA5ED5E}" type="presParOf" srcId="{2BEC1003-FD4D-454D-9253-04D68B2FB912}" destId="{0729BF7B-4026-41CB-9489-59421FD889CF}" srcOrd="4" destOrd="0" presId="urn:microsoft.com/office/officeart/2018/2/layout/IconVerticalSolidList"/>
    <dgm:cxn modelId="{15FF1075-4446-458B-8DA7-DAD5FD79F7A5}" type="presParOf" srcId="{0729BF7B-4026-41CB-9489-59421FD889CF}" destId="{296DDE1A-3A1D-4D6C-A1A5-B01C47F850DD}" srcOrd="0" destOrd="0" presId="urn:microsoft.com/office/officeart/2018/2/layout/IconVerticalSolidList"/>
    <dgm:cxn modelId="{62F5C3CF-B9C9-476E-9F80-55A050463EE0}" type="presParOf" srcId="{0729BF7B-4026-41CB-9489-59421FD889CF}" destId="{782515E0-EAC9-424A-B398-033BEA10B77B}" srcOrd="1" destOrd="0" presId="urn:microsoft.com/office/officeart/2018/2/layout/IconVerticalSolidList"/>
    <dgm:cxn modelId="{64462E29-E59E-42E8-A759-78EB1C234D83}" type="presParOf" srcId="{0729BF7B-4026-41CB-9489-59421FD889CF}" destId="{64801E68-1664-4B46-A490-157E9E168A43}" srcOrd="2" destOrd="0" presId="urn:microsoft.com/office/officeart/2018/2/layout/IconVerticalSolidList"/>
    <dgm:cxn modelId="{32672839-9B53-4F5A-8151-AC5F5AB02FC2}" type="presParOf" srcId="{0729BF7B-4026-41CB-9489-59421FD889CF}" destId="{7EEB3A45-28CF-41D8-B635-DBC6D4407B0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C51A35-77C3-4F08-B5F8-D75AA66FAD92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A64C1E1-5FCE-4AD0-8DFA-91A55578EE1B}">
      <dgm:prSet/>
      <dgm:spPr/>
      <dgm:t>
        <a:bodyPr/>
        <a:lstStyle/>
        <a:p>
          <a:r>
            <a:rPr lang="en-US"/>
            <a:t>Flexion </a:t>
          </a:r>
        </a:p>
      </dgm:t>
    </dgm:pt>
    <dgm:pt modelId="{CD007A7C-75AC-47F1-91B1-96A0F3238684}" type="parTrans" cxnId="{5A864EBD-12D4-4F0D-AE26-F8046F736940}">
      <dgm:prSet/>
      <dgm:spPr/>
      <dgm:t>
        <a:bodyPr/>
        <a:lstStyle/>
        <a:p>
          <a:endParaRPr lang="en-US"/>
        </a:p>
      </dgm:t>
    </dgm:pt>
    <dgm:pt modelId="{17A2414D-FF07-4C01-A8C1-DE6E9CEC9515}" type="sibTrans" cxnId="{5A864EBD-12D4-4F0D-AE26-F8046F736940}">
      <dgm:prSet/>
      <dgm:spPr/>
      <dgm:t>
        <a:bodyPr/>
        <a:lstStyle/>
        <a:p>
          <a:endParaRPr lang="en-US"/>
        </a:p>
      </dgm:t>
    </dgm:pt>
    <dgm:pt modelId="{883ACF00-0E29-4BF3-8372-208FC4F52E92}">
      <dgm:prSet/>
      <dgm:spPr/>
      <dgm:t>
        <a:bodyPr/>
        <a:lstStyle/>
        <a:p>
          <a:r>
            <a:rPr lang="en-US"/>
            <a:t>Extension </a:t>
          </a:r>
        </a:p>
      </dgm:t>
    </dgm:pt>
    <dgm:pt modelId="{042B127F-48CD-40E9-9CC7-DF866330C6E1}" type="parTrans" cxnId="{90E6C87A-CB39-4257-9D42-66663962DA63}">
      <dgm:prSet/>
      <dgm:spPr/>
      <dgm:t>
        <a:bodyPr/>
        <a:lstStyle/>
        <a:p>
          <a:endParaRPr lang="en-US"/>
        </a:p>
      </dgm:t>
    </dgm:pt>
    <dgm:pt modelId="{FEF97B32-F635-4420-BADC-CE8746A7C201}" type="sibTrans" cxnId="{90E6C87A-CB39-4257-9D42-66663962DA63}">
      <dgm:prSet/>
      <dgm:spPr/>
      <dgm:t>
        <a:bodyPr/>
        <a:lstStyle/>
        <a:p>
          <a:endParaRPr lang="en-US"/>
        </a:p>
      </dgm:t>
    </dgm:pt>
    <dgm:pt modelId="{8BA898F8-691F-4239-98E5-492ED2DDB787}">
      <dgm:prSet/>
      <dgm:spPr/>
      <dgm:t>
        <a:bodyPr/>
        <a:lstStyle/>
        <a:p>
          <a:r>
            <a:rPr lang="en-US"/>
            <a:t>Dorsi-flexion</a:t>
          </a:r>
        </a:p>
      </dgm:t>
    </dgm:pt>
    <dgm:pt modelId="{6C6E5864-BFDF-499B-AD0A-A0DE3C3159AF}" type="parTrans" cxnId="{2D7FDFA8-8CBA-460C-8A96-8EEB89AA6D6E}">
      <dgm:prSet/>
      <dgm:spPr/>
      <dgm:t>
        <a:bodyPr/>
        <a:lstStyle/>
        <a:p>
          <a:endParaRPr lang="en-US"/>
        </a:p>
      </dgm:t>
    </dgm:pt>
    <dgm:pt modelId="{6E98DE99-241F-4767-8188-01C5CD4F37CF}" type="sibTrans" cxnId="{2D7FDFA8-8CBA-460C-8A96-8EEB89AA6D6E}">
      <dgm:prSet/>
      <dgm:spPr/>
      <dgm:t>
        <a:bodyPr/>
        <a:lstStyle/>
        <a:p>
          <a:endParaRPr lang="en-US"/>
        </a:p>
      </dgm:t>
    </dgm:pt>
    <dgm:pt modelId="{D221720E-4713-40E1-A9B6-C6315B377B9E}">
      <dgm:prSet/>
      <dgm:spPr/>
      <dgm:t>
        <a:bodyPr/>
        <a:lstStyle/>
        <a:p>
          <a:r>
            <a:rPr lang="en-US"/>
            <a:t>Plantar flexion </a:t>
          </a:r>
        </a:p>
      </dgm:t>
    </dgm:pt>
    <dgm:pt modelId="{A2C89AF7-19DE-4D75-B532-F19DC2C0CFD9}" type="parTrans" cxnId="{8ABA9E2C-6962-49C4-8936-5D2C8D85DC6B}">
      <dgm:prSet/>
      <dgm:spPr/>
      <dgm:t>
        <a:bodyPr/>
        <a:lstStyle/>
        <a:p>
          <a:endParaRPr lang="en-US"/>
        </a:p>
      </dgm:t>
    </dgm:pt>
    <dgm:pt modelId="{F46596FE-8144-411C-B766-56CD82FB861A}" type="sibTrans" cxnId="{8ABA9E2C-6962-49C4-8936-5D2C8D85DC6B}">
      <dgm:prSet/>
      <dgm:spPr/>
      <dgm:t>
        <a:bodyPr/>
        <a:lstStyle/>
        <a:p>
          <a:endParaRPr lang="en-US"/>
        </a:p>
      </dgm:t>
    </dgm:pt>
    <dgm:pt modelId="{CE00D22D-3D7C-414F-9F1E-699B913EDE89}" type="pres">
      <dgm:prSet presAssocID="{6FC51A35-77C3-4F08-B5F8-D75AA66FAD9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34F814-93D0-4EE3-931B-132A9AE40D32}" type="pres">
      <dgm:prSet presAssocID="{8A64C1E1-5FCE-4AD0-8DFA-91A55578EE1B}" presName="parentLin" presStyleCnt="0"/>
      <dgm:spPr/>
    </dgm:pt>
    <dgm:pt modelId="{1399DE06-098B-4F21-B4FE-E26A67CB0B96}" type="pres">
      <dgm:prSet presAssocID="{8A64C1E1-5FCE-4AD0-8DFA-91A55578EE1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F8A2F665-9521-472E-965C-4C45205B2706}" type="pres">
      <dgm:prSet presAssocID="{8A64C1E1-5FCE-4AD0-8DFA-91A55578EE1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B1C2B6-27F1-49F8-B201-07FD39B6D54E}" type="pres">
      <dgm:prSet presAssocID="{8A64C1E1-5FCE-4AD0-8DFA-91A55578EE1B}" presName="negativeSpace" presStyleCnt="0"/>
      <dgm:spPr/>
    </dgm:pt>
    <dgm:pt modelId="{875F7A60-CB9B-43E8-9BD3-2BD729DBDDCB}" type="pres">
      <dgm:prSet presAssocID="{8A64C1E1-5FCE-4AD0-8DFA-91A55578EE1B}" presName="childText" presStyleLbl="conFgAcc1" presStyleIdx="0" presStyleCnt="4">
        <dgm:presLayoutVars>
          <dgm:bulletEnabled val="1"/>
        </dgm:presLayoutVars>
      </dgm:prSet>
      <dgm:spPr/>
    </dgm:pt>
    <dgm:pt modelId="{878D3499-B679-43EC-8759-99FCE39C3C98}" type="pres">
      <dgm:prSet presAssocID="{17A2414D-FF07-4C01-A8C1-DE6E9CEC9515}" presName="spaceBetweenRectangles" presStyleCnt="0"/>
      <dgm:spPr/>
    </dgm:pt>
    <dgm:pt modelId="{2D59C9FC-4E90-4E2F-A31A-BFCDEA343BB6}" type="pres">
      <dgm:prSet presAssocID="{883ACF00-0E29-4BF3-8372-208FC4F52E92}" presName="parentLin" presStyleCnt="0"/>
      <dgm:spPr/>
    </dgm:pt>
    <dgm:pt modelId="{59128E92-15F5-43B9-AFA0-9382BFB8432E}" type="pres">
      <dgm:prSet presAssocID="{883ACF00-0E29-4BF3-8372-208FC4F52E9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D0FC8E9F-FBF4-47F6-BB5F-6C20A3865889}" type="pres">
      <dgm:prSet presAssocID="{883ACF00-0E29-4BF3-8372-208FC4F52E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2A3F9-D0F8-4F49-B034-6006A542C658}" type="pres">
      <dgm:prSet presAssocID="{883ACF00-0E29-4BF3-8372-208FC4F52E92}" presName="negativeSpace" presStyleCnt="0"/>
      <dgm:spPr/>
    </dgm:pt>
    <dgm:pt modelId="{ECA1300F-FF58-48DB-904D-9BACCC3697EE}" type="pres">
      <dgm:prSet presAssocID="{883ACF00-0E29-4BF3-8372-208FC4F52E92}" presName="childText" presStyleLbl="conFgAcc1" presStyleIdx="1" presStyleCnt="4">
        <dgm:presLayoutVars>
          <dgm:bulletEnabled val="1"/>
        </dgm:presLayoutVars>
      </dgm:prSet>
      <dgm:spPr/>
    </dgm:pt>
    <dgm:pt modelId="{DCF13C84-78C3-46D5-BF91-F76C3BA9BA78}" type="pres">
      <dgm:prSet presAssocID="{FEF97B32-F635-4420-BADC-CE8746A7C201}" presName="spaceBetweenRectangles" presStyleCnt="0"/>
      <dgm:spPr/>
    </dgm:pt>
    <dgm:pt modelId="{0E9F3F5D-10BF-4701-B3D3-C5933BB49F90}" type="pres">
      <dgm:prSet presAssocID="{8BA898F8-691F-4239-98E5-492ED2DDB787}" presName="parentLin" presStyleCnt="0"/>
      <dgm:spPr/>
    </dgm:pt>
    <dgm:pt modelId="{FFCBDF59-21C2-4E35-8745-3E38CD8471F3}" type="pres">
      <dgm:prSet presAssocID="{8BA898F8-691F-4239-98E5-492ED2DDB787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B0D28FE4-FCBC-47AE-87CE-D86C7154131C}" type="pres">
      <dgm:prSet presAssocID="{8BA898F8-691F-4239-98E5-492ED2DDB78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19750-A655-4FBE-BC63-6C92EF7F4A08}" type="pres">
      <dgm:prSet presAssocID="{8BA898F8-691F-4239-98E5-492ED2DDB787}" presName="negativeSpace" presStyleCnt="0"/>
      <dgm:spPr/>
    </dgm:pt>
    <dgm:pt modelId="{B5AEDA25-7857-4F3C-944B-55CC28B87EFB}" type="pres">
      <dgm:prSet presAssocID="{8BA898F8-691F-4239-98E5-492ED2DDB787}" presName="childText" presStyleLbl="conFgAcc1" presStyleIdx="2" presStyleCnt="4">
        <dgm:presLayoutVars>
          <dgm:bulletEnabled val="1"/>
        </dgm:presLayoutVars>
      </dgm:prSet>
      <dgm:spPr/>
    </dgm:pt>
    <dgm:pt modelId="{A1215626-B056-466F-BA5F-4D089BAA6955}" type="pres">
      <dgm:prSet presAssocID="{6E98DE99-241F-4767-8188-01C5CD4F37CF}" presName="spaceBetweenRectangles" presStyleCnt="0"/>
      <dgm:spPr/>
    </dgm:pt>
    <dgm:pt modelId="{859140D5-95C5-4966-A601-23A38A2517A4}" type="pres">
      <dgm:prSet presAssocID="{D221720E-4713-40E1-A9B6-C6315B377B9E}" presName="parentLin" presStyleCnt="0"/>
      <dgm:spPr/>
    </dgm:pt>
    <dgm:pt modelId="{4AC9F58D-1B27-4638-8BFC-DE0CE3D5F1AA}" type="pres">
      <dgm:prSet presAssocID="{D221720E-4713-40E1-A9B6-C6315B377B9E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081CCD6A-382B-46ED-AE79-F8F9E677BFE5}" type="pres">
      <dgm:prSet presAssocID="{D221720E-4713-40E1-A9B6-C6315B377B9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4CC8CA-E2CD-45E9-9628-A6814F1B9517}" type="pres">
      <dgm:prSet presAssocID="{D221720E-4713-40E1-A9B6-C6315B377B9E}" presName="negativeSpace" presStyleCnt="0"/>
      <dgm:spPr/>
    </dgm:pt>
    <dgm:pt modelId="{9B10AF27-6F4E-4975-B9E7-F154848AA659}" type="pres">
      <dgm:prSet presAssocID="{D221720E-4713-40E1-A9B6-C6315B377B9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63F7BAF-B284-4738-A84D-E09D5F94FF97}" type="presOf" srcId="{6FC51A35-77C3-4F08-B5F8-D75AA66FAD92}" destId="{CE00D22D-3D7C-414F-9F1E-699B913EDE89}" srcOrd="0" destOrd="0" presId="urn:microsoft.com/office/officeart/2005/8/layout/list1"/>
    <dgm:cxn modelId="{8ABA9E2C-6962-49C4-8936-5D2C8D85DC6B}" srcId="{6FC51A35-77C3-4F08-B5F8-D75AA66FAD92}" destId="{D221720E-4713-40E1-A9B6-C6315B377B9E}" srcOrd="3" destOrd="0" parTransId="{A2C89AF7-19DE-4D75-B532-F19DC2C0CFD9}" sibTransId="{F46596FE-8144-411C-B766-56CD82FB861A}"/>
    <dgm:cxn modelId="{90E6C87A-CB39-4257-9D42-66663962DA63}" srcId="{6FC51A35-77C3-4F08-B5F8-D75AA66FAD92}" destId="{883ACF00-0E29-4BF3-8372-208FC4F52E92}" srcOrd="1" destOrd="0" parTransId="{042B127F-48CD-40E9-9CC7-DF866330C6E1}" sibTransId="{FEF97B32-F635-4420-BADC-CE8746A7C201}"/>
    <dgm:cxn modelId="{5A864EBD-12D4-4F0D-AE26-F8046F736940}" srcId="{6FC51A35-77C3-4F08-B5F8-D75AA66FAD92}" destId="{8A64C1E1-5FCE-4AD0-8DFA-91A55578EE1B}" srcOrd="0" destOrd="0" parTransId="{CD007A7C-75AC-47F1-91B1-96A0F3238684}" sibTransId="{17A2414D-FF07-4C01-A8C1-DE6E9CEC9515}"/>
    <dgm:cxn modelId="{AB237CD2-A4FC-4D3F-A962-7D401E75B0EA}" type="presOf" srcId="{D221720E-4713-40E1-A9B6-C6315B377B9E}" destId="{081CCD6A-382B-46ED-AE79-F8F9E677BFE5}" srcOrd="1" destOrd="0" presId="urn:microsoft.com/office/officeart/2005/8/layout/list1"/>
    <dgm:cxn modelId="{2D7FDFA8-8CBA-460C-8A96-8EEB89AA6D6E}" srcId="{6FC51A35-77C3-4F08-B5F8-D75AA66FAD92}" destId="{8BA898F8-691F-4239-98E5-492ED2DDB787}" srcOrd="2" destOrd="0" parTransId="{6C6E5864-BFDF-499B-AD0A-A0DE3C3159AF}" sibTransId="{6E98DE99-241F-4767-8188-01C5CD4F37CF}"/>
    <dgm:cxn modelId="{380C9E40-FA7F-46BF-8865-F3C572944348}" type="presOf" srcId="{8A64C1E1-5FCE-4AD0-8DFA-91A55578EE1B}" destId="{1399DE06-098B-4F21-B4FE-E26A67CB0B96}" srcOrd="0" destOrd="0" presId="urn:microsoft.com/office/officeart/2005/8/layout/list1"/>
    <dgm:cxn modelId="{1DA1BC0C-E979-4F4C-880F-B44247D12748}" type="presOf" srcId="{D221720E-4713-40E1-A9B6-C6315B377B9E}" destId="{4AC9F58D-1B27-4638-8BFC-DE0CE3D5F1AA}" srcOrd="0" destOrd="0" presId="urn:microsoft.com/office/officeart/2005/8/layout/list1"/>
    <dgm:cxn modelId="{87752BCE-121B-4BB4-9558-85EE0AF7FD59}" type="presOf" srcId="{8BA898F8-691F-4239-98E5-492ED2DDB787}" destId="{B0D28FE4-FCBC-47AE-87CE-D86C7154131C}" srcOrd="1" destOrd="0" presId="urn:microsoft.com/office/officeart/2005/8/layout/list1"/>
    <dgm:cxn modelId="{AA0D4A89-54B5-4637-8475-971C40D7DAE7}" type="presOf" srcId="{8A64C1E1-5FCE-4AD0-8DFA-91A55578EE1B}" destId="{F8A2F665-9521-472E-965C-4C45205B2706}" srcOrd="1" destOrd="0" presId="urn:microsoft.com/office/officeart/2005/8/layout/list1"/>
    <dgm:cxn modelId="{804BD73D-F146-42C7-95BA-487A0483CBC1}" type="presOf" srcId="{8BA898F8-691F-4239-98E5-492ED2DDB787}" destId="{FFCBDF59-21C2-4E35-8745-3E38CD8471F3}" srcOrd="0" destOrd="0" presId="urn:microsoft.com/office/officeart/2005/8/layout/list1"/>
    <dgm:cxn modelId="{90CFFE3C-55D4-49F2-A50B-145B2508AA35}" type="presOf" srcId="{883ACF00-0E29-4BF3-8372-208FC4F52E92}" destId="{D0FC8E9F-FBF4-47F6-BB5F-6C20A3865889}" srcOrd="1" destOrd="0" presId="urn:microsoft.com/office/officeart/2005/8/layout/list1"/>
    <dgm:cxn modelId="{38DF58DB-3976-4C8F-AE9E-808042FF9AA7}" type="presOf" srcId="{883ACF00-0E29-4BF3-8372-208FC4F52E92}" destId="{59128E92-15F5-43B9-AFA0-9382BFB8432E}" srcOrd="0" destOrd="0" presId="urn:microsoft.com/office/officeart/2005/8/layout/list1"/>
    <dgm:cxn modelId="{F6F0166F-CF8C-4B82-9F87-830F3610E5DF}" type="presParOf" srcId="{CE00D22D-3D7C-414F-9F1E-699B913EDE89}" destId="{BC34F814-93D0-4EE3-931B-132A9AE40D32}" srcOrd="0" destOrd="0" presId="urn:microsoft.com/office/officeart/2005/8/layout/list1"/>
    <dgm:cxn modelId="{8D3CF4EB-428D-416B-93DD-2B8CF1E51064}" type="presParOf" srcId="{BC34F814-93D0-4EE3-931B-132A9AE40D32}" destId="{1399DE06-098B-4F21-B4FE-E26A67CB0B96}" srcOrd="0" destOrd="0" presId="urn:microsoft.com/office/officeart/2005/8/layout/list1"/>
    <dgm:cxn modelId="{104EDA54-D05C-4DE4-816B-0C6F874315DA}" type="presParOf" srcId="{BC34F814-93D0-4EE3-931B-132A9AE40D32}" destId="{F8A2F665-9521-472E-965C-4C45205B2706}" srcOrd="1" destOrd="0" presId="urn:microsoft.com/office/officeart/2005/8/layout/list1"/>
    <dgm:cxn modelId="{9232E067-AEB9-4CE0-85C0-7CA5A4B78FC3}" type="presParOf" srcId="{CE00D22D-3D7C-414F-9F1E-699B913EDE89}" destId="{C4B1C2B6-27F1-49F8-B201-07FD39B6D54E}" srcOrd="1" destOrd="0" presId="urn:microsoft.com/office/officeart/2005/8/layout/list1"/>
    <dgm:cxn modelId="{1DBB72F3-78F3-460E-A9B4-6F3A147B5DE6}" type="presParOf" srcId="{CE00D22D-3D7C-414F-9F1E-699B913EDE89}" destId="{875F7A60-CB9B-43E8-9BD3-2BD729DBDDCB}" srcOrd="2" destOrd="0" presId="urn:microsoft.com/office/officeart/2005/8/layout/list1"/>
    <dgm:cxn modelId="{28446074-82E6-436B-8B62-F7AD2E6ED98B}" type="presParOf" srcId="{CE00D22D-3D7C-414F-9F1E-699B913EDE89}" destId="{878D3499-B679-43EC-8759-99FCE39C3C98}" srcOrd="3" destOrd="0" presId="urn:microsoft.com/office/officeart/2005/8/layout/list1"/>
    <dgm:cxn modelId="{6DE1762E-D1A4-405F-861E-7F1CFF2E3FAA}" type="presParOf" srcId="{CE00D22D-3D7C-414F-9F1E-699B913EDE89}" destId="{2D59C9FC-4E90-4E2F-A31A-BFCDEA343BB6}" srcOrd="4" destOrd="0" presId="urn:microsoft.com/office/officeart/2005/8/layout/list1"/>
    <dgm:cxn modelId="{268499C5-6A56-47F8-860B-2954A225C9CC}" type="presParOf" srcId="{2D59C9FC-4E90-4E2F-A31A-BFCDEA343BB6}" destId="{59128E92-15F5-43B9-AFA0-9382BFB8432E}" srcOrd="0" destOrd="0" presId="urn:microsoft.com/office/officeart/2005/8/layout/list1"/>
    <dgm:cxn modelId="{C2852D06-743E-44D4-B2E0-15E75ABEF3C9}" type="presParOf" srcId="{2D59C9FC-4E90-4E2F-A31A-BFCDEA343BB6}" destId="{D0FC8E9F-FBF4-47F6-BB5F-6C20A3865889}" srcOrd="1" destOrd="0" presId="urn:microsoft.com/office/officeart/2005/8/layout/list1"/>
    <dgm:cxn modelId="{D8858934-F3B6-4CA2-92F2-D5288A009056}" type="presParOf" srcId="{CE00D22D-3D7C-414F-9F1E-699B913EDE89}" destId="{1112A3F9-D0F8-4F49-B034-6006A542C658}" srcOrd="5" destOrd="0" presId="urn:microsoft.com/office/officeart/2005/8/layout/list1"/>
    <dgm:cxn modelId="{8802EDB4-670C-4460-8344-85D5E5DF7CF8}" type="presParOf" srcId="{CE00D22D-3D7C-414F-9F1E-699B913EDE89}" destId="{ECA1300F-FF58-48DB-904D-9BACCC3697EE}" srcOrd="6" destOrd="0" presId="urn:microsoft.com/office/officeart/2005/8/layout/list1"/>
    <dgm:cxn modelId="{6532DD9A-72B3-49EF-A154-C4CFCA36371A}" type="presParOf" srcId="{CE00D22D-3D7C-414F-9F1E-699B913EDE89}" destId="{DCF13C84-78C3-46D5-BF91-F76C3BA9BA78}" srcOrd="7" destOrd="0" presId="urn:microsoft.com/office/officeart/2005/8/layout/list1"/>
    <dgm:cxn modelId="{86E732A8-A6E7-42AD-BB35-CD39DDF8A5FF}" type="presParOf" srcId="{CE00D22D-3D7C-414F-9F1E-699B913EDE89}" destId="{0E9F3F5D-10BF-4701-B3D3-C5933BB49F90}" srcOrd="8" destOrd="0" presId="urn:microsoft.com/office/officeart/2005/8/layout/list1"/>
    <dgm:cxn modelId="{351247B4-B9D9-46E8-A62B-E0FBB8147F51}" type="presParOf" srcId="{0E9F3F5D-10BF-4701-B3D3-C5933BB49F90}" destId="{FFCBDF59-21C2-4E35-8745-3E38CD8471F3}" srcOrd="0" destOrd="0" presId="urn:microsoft.com/office/officeart/2005/8/layout/list1"/>
    <dgm:cxn modelId="{686EFA85-3774-4DCB-8910-CFC70CC76798}" type="presParOf" srcId="{0E9F3F5D-10BF-4701-B3D3-C5933BB49F90}" destId="{B0D28FE4-FCBC-47AE-87CE-D86C7154131C}" srcOrd="1" destOrd="0" presId="urn:microsoft.com/office/officeart/2005/8/layout/list1"/>
    <dgm:cxn modelId="{D73E0BD9-7A6A-483E-9954-D151BF4550DC}" type="presParOf" srcId="{CE00D22D-3D7C-414F-9F1E-699B913EDE89}" destId="{1B019750-A655-4FBE-BC63-6C92EF7F4A08}" srcOrd="9" destOrd="0" presId="urn:microsoft.com/office/officeart/2005/8/layout/list1"/>
    <dgm:cxn modelId="{04D15C0C-2C18-4F8A-8F76-566B5A23DDD0}" type="presParOf" srcId="{CE00D22D-3D7C-414F-9F1E-699B913EDE89}" destId="{B5AEDA25-7857-4F3C-944B-55CC28B87EFB}" srcOrd="10" destOrd="0" presId="urn:microsoft.com/office/officeart/2005/8/layout/list1"/>
    <dgm:cxn modelId="{C84BC001-A3B7-4320-A2D3-7D946DF34CB0}" type="presParOf" srcId="{CE00D22D-3D7C-414F-9F1E-699B913EDE89}" destId="{A1215626-B056-466F-BA5F-4D089BAA6955}" srcOrd="11" destOrd="0" presId="urn:microsoft.com/office/officeart/2005/8/layout/list1"/>
    <dgm:cxn modelId="{14602F36-D6D6-48D4-B4FF-687EFC6362D5}" type="presParOf" srcId="{CE00D22D-3D7C-414F-9F1E-699B913EDE89}" destId="{859140D5-95C5-4966-A601-23A38A2517A4}" srcOrd="12" destOrd="0" presId="urn:microsoft.com/office/officeart/2005/8/layout/list1"/>
    <dgm:cxn modelId="{AC05D6BF-52B7-4BBB-9749-F36AD275CC96}" type="presParOf" srcId="{859140D5-95C5-4966-A601-23A38A2517A4}" destId="{4AC9F58D-1B27-4638-8BFC-DE0CE3D5F1AA}" srcOrd="0" destOrd="0" presId="urn:microsoft.com/office/officeart/2005/8/layout/list1"/>
    <dgm:cxn modelId="{B196E56B-A438-43F6-90DA-35E83F36DC92}" type="presParOf" srcId="{859140D5-95C5-4966-A601-23A38A2517A4}" destId="{081CCD6A-382B-46ED-AE79-F8F9E677BFE5}" srcOrd="1" destOrd="0" presId="urn:microsoft.com/office/officeart/2005/8/layout/list1"/>
    <dgm:cxn modelId="{F51FFAD2-6FD5-45D3-A0CA-4BD5772B21FD}" type="presParOf" srcId="{CE00D22D-3D7C-414F-9F1E-699B913EDE89}" destId="{7A4CC8CA-E2CD-45E9-9628-A6814F1B9517}" srcOrd="13" destOrd="0" presId="urn:microsoft.com/office/officeart/2005/8/layout/list1"/>
    <dgm:cxn modelId="{3AA881AE-4DCF-4AD9-BD02-63E125B83120}" type="presParOf" srcId="{CE00D22D-3D7C-414F-9F1E-699B913EDE89}" destId="{9B10AF27-6F4E-4975-B9E7-F154848AA65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0A9671-9154-4C33-B3A1-82C4B2760367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76BA091-6A0E-4E31-9CAD-4854FFDE531D}">
      <dgm:prSet/>
      <dgm:spPr/>
      <dgm:t>
        <a:bodyPr/>
        <a:lstStyle/>
        <a:p>
          <a:r>
            <a:rPr lang="en-US"/>
            <a:t>Abduction</a:t>
          </a:r>
        </a:p>
      </dgm:t>
    </dgm:pt>
    <dgm:pt modelId="{08381BF3-7207-4DDE-A1AF-6906308341CC}" type="parTrans" cxnId="{BC67BE88-E75B-4F7C-B505-1C460029FF9E}">
      <dgm:prSet/>
      <dgm:spPr/>
      <dgm:t>
        <a:bodyPr/>
        <a:lstStyle/>
        <a:p>
          <a:endParaRPr lang="en-US"/>
        </a:p>
      </dgm:t>
    </dgm:pt>
    <dgm:pt modelId="{71632348-6C67-4C23-8EC0-C5125084E37D}" type="sibTrans" cxnId="{BC67BE88-E75B-4F7C-B505-1C460029FF9E}">
      <dgm:prSet/>
      <dgm:spPr/>
      <dgm:t>
        <a:bodyPr/>
        <a:lstStyle/>
        <a:p>
          <a:endParaRPr lang="en-US"/>
        </a:p>
      </dgm:t>
    </dgm:pt>
    <dgm:pt modelId="{7E1E1CFA-2493-45EA-B49C-5358EAACE463}">
      <dgm:prSet/>
      <dgm:spPr/>
      <dgm:t>
        <a:bodyPr/>
        <a:lstStyle/>
        <a:p>
          <a:r>
            <a:rPr lang="en-US"/>
            <a:t>Adduction</a:t>
          </a:r>
        </a:p>
      </dgm:t>
    </dgm:pt>
    <dgm:pt modelId="{6EA25E2E-86AE-43AA-A205-9F1516DF700B}" type="parTrans" cxnId="{CEBF05AA-FE03-4F79-9591-6CDBD1F0E729}">
      <dgm:prSet/>
      <dgm:spPr/>
      <dgm:t>
        <a:bodyPr/>
        <a:lstStyle/>
        <a:p>
          <a:endParaRPr lang="en-US"/>
        </a:p>
      </dgm:t>
    </dgm:pt>
    <dgm:pt modelId="{F3933B4C-D63E-43AD-BC3F-7C2E1D5F5B57}" type="sibTrans" cxnId="{CEBF05AA-FE03-4F79-9591-6CDBD1F0E729}">
      <dgm:prSet/>
      <dgm:spPr/>
      <dgm:t>
        <a:bodyPr/>
        <a:lstStyle/>
        <a:p>
          <a:endParaRPr lang="en-US"/>
        </a:p>
      </dgm:t>
    </dgm:pt>
    <dgm:pt modelId="{71AB0876-9EB5-4900-9F72-FD0CDDD4A024}" type="pres">
      <dgm:prSet presAssocID="{F30A9671-9154-4C33-B3A1-82C4B276036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A0D913-A88E-4BE0-A889-6B2FD36E85C7}" type="pres">
      <dgm:prSet presAssocID="{576BA091-6A0E-4E31-9CAD-4854FFDE531D}" presName="parentLin" presStyleCnt="0"/>
      <dgm:spPr/>
    </dgm:pt>
    <dgm:pt modelId="{24B4C936-5638-448F-9BCD-5D466460F25D}" type="pres">
      <dgm:prSet presAssocID="{576BA091-6A0E-4E31-9CAD-4854FFDE531D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EE082C78-DAE9-4D53-A81A-66E4655499FB}" type="pres">
      <dgm:prSet presAssocID="{576BA091-6A0E-4E31-9CAD-4854FFDE531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E30B62-C49A-4162-91BA-460825F67657}" type="pres">
      <dgm:prSet presAssocID="{576BA091-6A0E-4E31-9CAD-4854FFDE531D}" presName="negativeSpace" presStyleCnt="0"/>
      <dgm:spPr/>
    </dgm:pt>
    <dgm:pt modelId="{0792CD12-F997-4631-84D3-C60A634A3487}" type="pres">
      <dgm:prSet presAssocID="{576BA091-6A0E-4E31-9CAD-4854FFDE531D}" presName="childText" presStyleLbl="conFgAcc1" presStyleIdx="0" presStyleCnt="2">
        <dgm:presLayoutVars>
          <dgm:bulletEnabled val="1"/>
        </dgm:presLayoutVars>
      </dgm:prSet>
      <dgm:spPr/>
    </dgm:pt>
    <dgm:pt modelId="{59FF258E-6790-46A9-8851-9B7602F8A1D2}" type="pres">
      <dgm:prSet presAssocID="{71632348-6C67-4C23-8EC0-C5125084E37D}" presName="spaceBetweenRectangles" presStyleCnt="0"/>
      <dgm:spPr/>
    </dgm:pt>
    <dgm:pt modelId="{3589807B-41E8-4534-B0CC-C3D96F961353}" type="pres">
      <dgm:prSet presAssocID="{7E1E1CFA-2493-45EA-B49C-5358EAACE463}" presName="parentLin" presStyleCnt="0"/>
      <dgm:spPr/>
    </dgm:pt>
    <dgm:pt modelId="{49FE3B6B-B0A7-4DC9-971C-C7CE7BC486B1}" type="pres">
      <dgm:prSet presAssocID="{7E1E1CFA-2493-45EA-B49C-5358EAACE463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263E2319-727D-4D46-ABDB-9287077F76EB}" type="pres">
      <dgm:prSet presAssocID="{7E1E1CFA-2493-45EA-B49C-5358EAACE46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CFEC22-8AE1-422A-B843-AD59AE834E83}" type="pres">
      <dgm:prSet presAssocID="{7E1E1CFA-2493-45EA-B49C-5358EAACE463}" presName="negativeSpace" presStyleCnt="0"/>
      <dgm:spPr/>
    </dgm:pt>
    <dgm:pt modelId="{203485E7-0713-496A-B9E4-110732B133BF}" type="pres">
      <dgm:prSet presAssocID="{7E1E1CFA-2493-45EA-B49C-5358EAACE46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4DBEB87-BE86-4C76-A69A-7B76D7208559}" type="presOf" srcId="{576BA091-6A0E-4E31-9CAD-4854FFDE531D}" destId="{EE082C78-DAE9-4D53-A81A-66E4655499FB}" srcOrd="1" destOrd="0" presId="urn:microsoft.com/office/officeart/2005/8/layout/list1"/>
    <dgm:cxn modelId="{69E779CB-EDED-4409-8BB7-B49C356757F9}" type="presOf" srcId="{F30A9671-9154-4C33-B3A1-82C4B2760367}" destId="{71AB0876-9EB5-4900-9F72-FD0CDDD4A024}" srcOrd="0" destOrd="0" presId="urn:microsoft.com/office/officeart/2005/8/layout/list1"/>
    <dgm:cxn modelId="{CEBF05AA-FE03-4F79-9591-6CDBD1F0E729}" srcId="{F30A9671-9154-4C33-B3A1-82C4B2760367}" destId="{7E1E1CFA-2493-45EA-B49C-5358EAACE463}" srcOrd="1" destOrd="0" parTransId="{6EA25E2E-86AE-43AA-A205-9F1516DF700B}" sibTransId="{F3933B4C-D63E-43AD-BC3F-7C2E1D5F5B57}"/>
    <dgm:cxn modelId="{6DE8D5D5-CDA7-40DF-BB51-026E35177BA7}" type="presOf" srcId="{7E1E1CFA-2493-45EA-B49C-5358EAACE463}" destId="{49FE3B6B-B0A7-4DC9-971C-C7CE7BC486B1}" srcOrd="0" destOrd="0" presId="urn:microsoft.com/office/officeart/2005/8/layout/list1"/>
    <dgm:cxn modelId="{E6DF6C3E-3C95-4F0C-BE97-1888A1B4D6FE}" type="presOf" srcId="{7E1E1CFA-2493-45EA-B49C-5358EAACE463}" destId="{263E2319-727D-4D46-ABDB-9287077F76EB}" srcOrd="1" destOrd="0" presId="urn:microsoft.com/office/officeart/2005/8/layout/list1"/>
    <dgm:cxn modelId="{E2AB8B56-C43E-4416-9EE9-644D66D90A3F}" type="presOf" srcId="{576BA091-6A0E-4E31-9CAD-4854FFDE531D}" destId="{24B4C936-5638-448F-9BCD-5D466460F25D}" srcOrd="0" destOrd="0" presId="urn:microsoft.com/office/officeart/2005/8/layout/list1"/>
    <dgm:cxn modelId="{BC67BE88-E75B-4F7C-B505-1C460029FF9E}" srcId="{F30A9671-9154-4C33-B3A1-82C4B2760367}" destId="{576BA091-6A0E-4E31-9CAD-4854FFDE531D}" srcOrd="0" destOrd="0" parTransId="{08381BF3-7207-4DDE-A1AF-6906308341CC}" sibTransId="{71632348-6C67-4C23-8EC0-C5125084E37D}"/>
    <dgm:cxn modelId="{5BC7384C-D657-4124-A580-E847CB7ED926}" type="presParOf" srcId="{71AB0876-9EB5-4900-9F72-FD0CDDD4A024}" destId="{B2A0D913-A88E-4BE0-A889-6B2FD36E85C7}" srcOrd="0" destOrd="0" presId="urn:microsoft.com/office/officeart/2005/8/layout/list1"/>
    <dgm:cxn modelId="{E3CC7D21-74A7-4224-93DD-8BD041BF9505}" type="presParOf" srcId="{B2A0D913-A88E-4BE0-A889-6B2FD36E85C7}" destId="{24B4C936-5638-448F-9BCD-5D466460F25D}" srcOrd="0" destOrd="0" presId="urn:microsoft.com/office/officeart/2005/8/layout/list1"/>
    <dgm:cxn modelId="{3CCF55EA-BB20-42BB-9729-DEBCC029F026}" type="presParOf" srcId="{B2A0D913-A88E-4BE0-A889-6B2FD36E85C7}" destId="{EE082C78-DAE9-4D53-A81A-66E4655499FB}" srcOrd="1" destOrd="0" presId="urn:microsoft.com/office/officeart/2005/8/layout/list1"/>
    <dgm:cxn modelId="{DD6106DD-5FEC-4AAD-9CF0-04464926D022}" type="presParOf" srcId="{71AB0876-9EB5-4900-9F72-FD0CDDD4A024}" destId="{CCE30B62-C49A-4162-91BA-460825F67657}" srcOrd="1" destOrd="0" presId="urn:microsoft.com/office/officeart/2005/8/layout/list1"/>
    <dgm:cxn modelId="{F4386A19-E570-4038-A78E-FB1E3230D8C1}" type="presParOf" srcId="{71AB0876-9EB5-4900-9F72-FD0CDDD4A024}" destId="{0792CD12-F997-4631-84D3-C60A634A3487}" srcOrd="2" destOrd="0" presId="urn:microsoft.com/office/officeart/2005/8/layout/list1"/>
    <dgm:cxn modelId="{7E6ECA11-3A84-44B7-A8D8-CBCFAAFB5157}" type="presParOf" srcId="{71AB0876-9EB5-4900-9F72-FD0CDDD4A024}" destId="{59FF258E-6790-46A9-8851-9B7602F8A1D2}" srcOrd="3" destOrd="0" presId="urn:microsoft.com/office/officeart/2005/8/layout/list1"/>
    <dgm:cxn modelId="{E0322D3A-4A7F-489B-8121-A87E8CBFDEBE}" type="presParOf" srcId="{71AB0876-9EB5-4900-9F72-FD0CDDD4A024}" destId="{3589807B-41E8-4534-B0CC-C3D96F961353}" srcOrd="4" destOrd="0" presId="urn:microsoft.com/office/officeart/2005/8/layout/list1"/>
    <dgm:cxn modelId="{5A6D96B4-0342-4CEF-B3E7-FD0F81E688D3}" type="presParOf" srcId="{3589807B-41E8-4534-B0CC-C3D96F961353}" destId="{49FE3B6B-B0A7-4DC9-971C-C7CE7BC486B1}" srcOrd="0" destOrd="0" presId="urn:microsoft.com/office/officeart/2005/8/layout/list1"/>
    <dgm:cxn modelId="{F3F2476D-780B-446F-A400-FFE49D30CCC7}" type="presParOf" srcId="{3589807B-41E8-4534-B0CC-C3D96F961353}" destId="{263E2319-727D-4D46-ABDB-9287077F76EB}" srcOrd="1" destOrd="0" presId="urn:microsoft.com/office/officeart/2005/8/layout/list1"/>
    <dgm:cxn modelId="{839AEC18-3162-4237-97E8-7937F743C735}" type="presParOf" srcId="{71AB0876-9EB5-4900-9F72-FD0CDDD4A024}" destId="{5ECFEC22-8AE1-422A-B843-AD59AE834E83}" srcOrd="5" destOrd="0" presId="urn:microsoft.com/office/officeart/2005/8/layout/list1"/>
    <dgm:cxn modelId="{35D7F83D-F80A-4975-90C5-24F1B80405AF}" type="presParOf" srcId="{71AB0876-9EB5-4900-9F72-FD0CDDD4A024}" destId="{203485E7-0713-496A-B9E4-110732B133BF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9565B8-33B8-495A-9DA0-F08E0782E066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19FC76A-C42E-4A60-BB66-40E267A36AC0}">
      <dgm:prSet/>
      <dgm:spPr/>
      <dgm:t>
        <a:bodyPr/>
        <a:lstStyle/>
        <a:p>
          <a:r>
            <a:rPr lang="en-US"/>
            <a:t>Horizontal flexion</a:t>
          </a:r>
        </a:p>
      </dgm:t>
    </dgm:pt>
    <dgm:pt modelId="{EF4A0CA3-6561-4266-94CD-28F9E173D69C}" type="parTrans" cxnId="{DCF5E366-89BD-4ECE-AB85-1745F89C35FE}">
      <dgm:prSet/>
      <dgm:spPr/>
      <dgm:t>
        <a:bodyPr/>
        <a:lstStyle/>
        <a:p>
          <a:endParaRPr lang="en-US"/>
        </a:p>
      </dgm:t>
    </dgm:pt>
    <dgm:pt modelId="{539FD201-41B9-47B2-9BEB-CBC50762448B}" type="sibTrans" cxnId="{DCF5E366-89BD-4ECE-AB85-1745F89C35FE}">
      <dgm:prSet/>
      <dgm:spPr/>
      <dgm:t>
        <a:bodyPr/>
        <a:lstStyle/>
        <a:p>
          <a:endParaRPr lang="en-US"/>
        </a:p>
      </dgm:t>
    </dgm:pt>
    <dgm:pt modelId="{FED403D8-2E3E-4822-A647-74ABF5EB4286}">
      <dgm:prSet/>
      <dgm:spPr/>
      <dgm:t>
        <a:bodyPr/>
        <a:lstStyle/>
        <a:p>
          <a:r>
            <a:rPr lang="en-US"/>
            <a:t>Horizontal extension</a:t>
          </a:r>
        </a:p>
      </dgm:t>
    </dgm:pt>
    <dgm:pt modelId="{C705E1B4-E22A-4DE6-A391-87C522055F4E}" type="parTrans" cxnId="{0869202C-EC53-4E8C-A5CC-2CBC823CB70C}">
      <dgm:prSet/>
      <dgm:spPr/>
      <dgm:t>
        <a:bodyPr/>
        <a:lstStyle/>
        <a:p>
          <a:endParaRPr lang="en-US"/>
        </a:p>
      </dgm:t>
    </dgm:pt>
    <dgm:pt modelId="{CDE1606E-D27D-4864-9845-9EA744C82621}" type="sibTrans" cxnId="{0869202C-EC53-4E8C-A5CC-2CBC823CB70C}">
      <dgm:prSet/>
      <dgm:spPr/>
      <dgm:t>
        <a:bodyPr/>
        <a:lstStyle/>
        <a:p>
          <a:endParaRPr lang="en-US"/>
        </a:p>
      </dgm:t>
    </dgm:pt>
    <dgm:pt modelId="{8BB37C66-5D78-44EA-AD82-536A8D0F96E9}">
      <dgm:prSet/>
      <dgm:spPr/>
      <dgm:t>
        <a:bodyPr/>
        <a:lstStyle/>
        <a:p>
          <a:r>
            <a:rPr lang="en-US"/>
            <a:t>Rotation </a:t>
          </a:r>
        </a:p>
      </dgm:t>
    </dgm:pt>
    <dgm:pt modelId="{01813A88-CE7E-403C-B187-34712AB63F7F}" type="parTrans" cxnId="{D66D3197-1C91-4FBF-B22C-A129D05782BC}">
      <dgm:prSet/>
      <dgm:spPr/>
      <dgm:t>
        <a:bodyPr/>
        <a:lstStyle/>
        <a:p>
          <a:endParaRPr lang="en-US"/>
        </a:p>
      </dgm:t>
    </dgm:pt>
    <dgm:pt modelId="{44D8B566-1529-4CFC-AF6C-D220B0E9D6E1}" type="sibTrans" cxnId="{D66D3197-1C91-4FBF-B22C-A129D05782BC}">
      <dgm:prSet/>
      <dgm:spPr/>
      <dgm:t>
        <a:bodyPr/>
        <a:lstStyle/>
        <a:p>
          <a:endParaRPr lang="en-US"/>
        </a:p>
      </dgm:t>
    </dgm:pt>
    <dgm:pt modelId="{09409C8C-7075-4499-A69E-330B3C1487EB}" type="pres">
      <dgm:prSet presAssocID="{ED9565B8-33B8-495A-9DA0-F08E0782E06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99B82A-409D-47AB-A8E1-F79AF6D2CE96}" type="pres">
      <dgm:prSet presAssocID="{C19FC76A-C42E-4A60-BB66-40E267A36AC0}" presName="parentLin" presStyleCnt="0"/>
      <dgm:spPr/>
    </dgm:pt>
    <dgm:pt modelId="{1DF8DA3E-9108-4BC3-A8E0-BB15AB369B0C}" type="pres">
      <dgm:prSet presAssocID="{C19FC76A-C42E-4A60-BB66-40E267A36AC0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647C237-0CCA-42A3-9725-204A1E569DE7}" type="pres">
      <dgm:prSet presAssocID="{C19FC76A-C42E-4A60-BB66-40E267A36AC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C0AD18-1039-4803-A29F-70F7BEFF4AB6}" type="pres">
      <dgm:prSet presAssocID="{C19FC76A-C42E-4A60-BB66-40E267A36AC0}" presName="negativeSpace" presStyleCnt="0"/>
      <dgm:spPr/>
    </dgm:pt>
    <dgm:pt modelId="{267310A2-44CD-4F66-BC42-EFF937DAECB8}" type="pres">
      <dgm:prSet presAssocID="{C19FC76A-C42E-4A60-BB66-40E267A36AC0}" presName="childText" presStyleLbl="conFgAcc1" presStyleIdx="0" presStyleCnt="3">
        <dgm:presLayoutVars>
          <dgm:bulletEnabled val="1"/>
        </dgm:presLayoutVars>
      </dgm:prSet>
      <dgm:spPr/>
    </dgm:pt>
    <dgm:pt modelId="{01738D26-F92E-4E60-BCB3-F95E84B339BC}" type="pres">
      <dgm:prSet presAssocID="{539FD201-41B9-47B2-9BEB-CBC50762448B}" presName="spaceBetweenRectangles" presStyleCnt="0"/>
      <dgm:spPr/>
    </dgm:pt>
    <dgm:pt modelId="{21B3744D-819F-4E52-9D4F-64F823E11DC9}" type="pres">
      <dgm:prSet presAssocID="{FED403D8-2E3E-4822-A647-74ABF5EB4286}" presName="parentLin" presStyleCnt="0"/>
      <dgm:spPr/>
    </dgm:pt>
    <dgm:pt modelId="{C483A1D2-FF78-483D-B66B-439B5F88B41B}" type="pres">
      <dgm:prSet presAssocID="{FED403D8-2E3E-4822-A647-74ABF5EB428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D0CF782F-CEED-40A9-A26B-71BB0F65FCDD}" type="pres">
      <dgm:prSet presAssocID="{FED403D8-2E3E-4822-A647-74ABF5EB428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DD602-B8FA-4ADE-81A7-6FBF98FD3C81}" type="pres">
      <dgm:prSet presAssocID="{FED403D8-2E3E-4822-A647-74ABF5EB4286}" presName="negativeSpace" presStyleCnt="0"/>
      <dgm:spPr/>
    </dgm:pt>
    <dgm:pt modelId="{A9DC66F1-E054-443D-9A95-77A14734F7F5}" type="pres">
      <dgm:prSet presAssocID="{FED403D8-2E3E-4822-A647-74ABF5EB4286}" presName="childText" presStyleLbl="conFgAcc1" presStyleIdx="1" presStyleCnt="3">
        <dgm:presLayoutVars>
          <dgm:bulletEnabled val="1"/>
        </dgm:presLayoutVars>
      </dgm:prSet>
      <dgm:spPr/>
    </dgm:pt>
    <dgm:pt modelId="{9EDFCD9E-89F7-4C50-BAC1-ED74F29E72D4}" type="pres">
      <dgm:prSet presAssocID="{CDE1606E-D27D-4864-9845-9EA744C82621}" presName="spaceBetweenRectangles" presStyleCnt="0"/>
      <dgm:spPr/>
    </dgm:pt>
    <dgm:pt modelId="{32D22E1C-956A-40AE-B7AE-C75811AAC859}" type="pres">
      <dgm:prSet presAssocID="{8BB37C66-5D78-44EA-AD82-536A8D0F96E9}" presName="parentLin" presStyleCnt="0"/>
      <dgm:spPr/>
    </dgm:pt>
    <dgm:pt modelId="{63C0B781-AB1F-4BCC-9290-0EE77ACFF024}" type="pres">
      <dgm:prSet presAssocID="{8BB37C66-5D78-44EA-AD82-536A8D0F96E9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4C779C13-DF6D-4612-828A-57030A72B128}" type="pres">
      <dgm:prSet presAssocID="{8BB37C66-5D78-44EA-AD82-536A8D0F96E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E9660D-BC6F-4DB9-A504-C20FD1F676CA}" type="pres">
      <dgm:prSet presAssocID="{8BB37C66-5D78-44EA-AD82-536A8D0F96E9}" presName="negativeSpace" presStyleCnt="0"/>
      <dgm:spPr/>
    </dgm:pt>
    <dgm:pt modelId="{2C1109E7-D0B0-45B0-B7E1-14199676D639}" type="pres">
      <dgm:prSet presAssocID="{8BB37C66-5D78-44EA-AD82-536A8D0F96E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1951056-18B1-4358-B963-F5C0CD9989CF}" type="presOf" srcId="{C19FC76A-C42E-4A60-BB66-40E267A36AC0}" destId="{A647C237-0CCA-42A3-9725-204A1E569DE7}" srcOrd="1" destOrd="0" presId="urn:microsoft.com/office/officeart/2005/8/layout/list1"/>
    <dgm:cxn modelId="{FC6C8EEE-C6FB-4E28-BB11-888C6EF41DC2}" type="presOf" srcId="{8BB37C66-5D78-44EA-AD82-536A8D0F96E9}" destId="{4C779C13-DF6D-4612-828A-57030A72B128}" srcOrd="1" destOrd="0" presId="urn:microsoft.com/office/officeart/2005/8/layout/list1"/>
    <dgm:cxn modelId="{BEE4DDA0-58D3-49D0-94D6-1C750ADFE2F1}" type="presOf" srcId="{FED403D8-2E3E-4822-A647-74ABF5EB4286}" destId="{D0CF782F-CEED-40A9-A26B-71BB0F65FCDD}" srcOrd="1" destOrd="0" presId="urn:microsoft.com/office/officeart/2005/8/layout/list1"/>
    <dgm:cxn modelId="{15720275-BAD6-43DB-9CAE-C5AD8FF0CE82}" type="presOf" srcId="{ED9565B8-33B8-495A-9DA0-F08E0782E066}" destId="{09409C8C-7075-4499-A69E-330B3C1487EB}" srcOrd="0" destOrd="0" presId="urn:microsoft.com/office/officeart/2005/8/layout/list1"/>
    <dgm:cxn modelId="{F0CFFB11-52EF-415F-8F9E-FDCCD00D34A0}" type="presOf" srcId="{8BB37C66-5D78-44EA-AD82-536A8D0F96E9}" destId="{63C0B781-AB1F-4BCC-9290-0EE77ACFF024}" srcOrd="0" destOrd="0" presId="urn:microsoft.com/office/officeart/2005/8/layout/list1"/>
    <dgm:cxn modelId="{F5A89309-8048-4FB7-B4C9-E1765CF405B4}" type="presOf" srcId="{FED403D8-2E3E-4822-A647-74ABF5EB4286}" destId="{C483A1D2-FF78-483D-B66B-439B5F88B41B}" srcOrd="0" destOrd="0" presId="urn:microsoft.com/office/officeart/2005/8/layout/list1"/>
    <dgm:cxn modelId="{D66D3197-1C91-4FBF-B22C-A129D05782BC}" srcId="{ED9565B8-33B8-495A-9DA0-F08E0782E066}" destId="{8BB37C66-5D78-44EA-AD82-536A8D0F96E9}" srcOrd="2" destOrd="0" parTransId="{01813A88-CE7E-403C-B187-34712AB63F7F}" sibTransId="{44D8B566-1529-4CFC-AF6C-D220B0E9D6E1}"/>
    <dgm:cxn modelId="{DCF5E366-89BD-4ECE-AB85-1745F89C35FE}" srcId="{ED9565B8-33B8-495A-9DA0-F08E0782E066}" destId="{C19FC76A-C42E-4A60-BB66-40E267A36AC0}" srcOrd="0" destOrd="0" parTransId="{EF4A0CA3-6561-4266-94CD-28F9E173D69C}" sibTransId="{539FD201-41B9-47B2-9BEB-CBC50762448B}"/>
    <dgm:cxn modelId="{0869202C-EC53-4E8C-A5CC-2CBC823CB70C}" srcId="{ED9565B8-33B8-495A-9DA0-F08E0782E066}" destId="{FED403D8-2E3E-4822-A647-74ABF5EB4286}" srcOrd="1" destOrd="0" parTransId="{C705E1B4-E22A-4DE6-A391-87C522055F4E}" sibTransId="{CDE1606E-D27D-4864-9845-9EA744C82621}"/>
    <dgm:cxn modelId="{AEF370FE-7559-4BE8-A88F-ABA7465A8EA7}" type="presOf" srcId="{C19FC76A-C42E-4A60-BB66-40E267A36AC0}" destId="{1DF8DA3E-9108-4BC3-A8E0-BB15AB369B0C}" srcOrd="0" destOrd="0" presId="urn:microsoft.com/office/officeart/2005/8/layout/list1"/>
    <dgm:cxn modelId="{800733F6-E993-4BA3-B33C-5BFAB6510E03}" type="presParOf" srcId="{09409C8C-7075-4499-A69E-330B3C1487EB}" destId="{B699B82A-409D-47AB-A8E1-F79AF6D2CE96}" srcOrd="0" destOrd="0" presId="urn:microsoft.com/office/officeart/2005/8/layout/list1"/>
    <dgm:cxn modelId="{DF210A91-1A81-4120-B12B-B012F70FF272}" type="presParOf" srcId="{B699B82A-409D-47AB-A8E1-F79AF6D2CE96}" destId="{1DF8DA3E-9108-4BC3-A8E0-BB15AB369B0C}" srcOrd="0" destOrd="0" presId="urn:microsoft.com/office/officeart/2005/8/layout/list1"/>
    <dgm:cxn modelId="{68A5854A-F8E6-421A-A3B6-2BDDBFC2F2D6}" type="presParOf" srcId="{B699B82A-409D-47AB-A8E1-F79AF6D2CE96}" destId="{A647C237-0CCA-42A3-9725-204A1E569DE7}" srcOrd="1" destOrd="0" presId="urn:microsoft.com/office/officeart/2005/8/layout/list1"/>
    <dgm:cxn modelId="{929E26D9-C7E4-4B35-86F2-6DF3A5FA3750}" type="presParOf" srcId="{09409C8C-7075-4499-A69E-330B3C1487EB}" destId="{AAC0AD18-1039-4803-A29F-70F7BEFF4AB6}" srcOrd="1" destOrd="0" presId="urn:microsoft.com/office/officeart/2005/8/layout/list1"/>
    <dgm:cxn modelId="{A2430497-5130-4455-BF88-06ED27D40192}" type="presParOf" srcId="{09409C8C-7075-4499-A69E-330B3C1487EB}" destId="{267310A2-44CD-4F66-BC42-EFF937DAECB8}" srcOrd="2" destOrd="0" presId="urn:microsoft.com/office/officeart/2005/8/layout/list1"/>
    <dgm:cxn modelId="{B1D5DA17-A140-4B11-AC29-1B727469FCE3}" type="presParOf" srcId="{09409C8C-7075-4499-A69E-330B3C1487EB}" destId="{01738D26-F92E-4E60-BCB3-F95E84B339BC}" srcOrd="3" destOrd="0" presId="urn:microsoft.com/office/officeart/2005/8/layout/list1"/>
    <dgm:cxn modelId="{D945B544-B542-4D97-81CF-85776AC5E277}" type="presParOf" srcId="{09409C8C-7075-4499-A69E-330B3C1487EB}" destId="{21B3744D-819F-4E52-9D4F-64F823E11DC9}" srcOrd="4" destOrd="0" presId="urn:microsoft.com/office/officeart/2005/8/layout/list1"/>
    <dgm:cxn modelId="{B1258D6A-7139-42AD-8B48-E5FBACB9657E}" type="presParOf" srcId="{21B3744D-819F-4E52-9D4F-64F823E11DC9}" destId="{C483A1D2-FF78-483D-B66B-439B5F88B41B}" srcOrd="0" destOrd="0" presId="urn:microsoft.com/office/officeart/2005/8/layout/list1"/>
    <dgm:cxn modelId="{670DAA9D-1D73-4F7E-84A9-7776E92762E8}" type="presParOf" srcId="{21B3744D-819F-4E52-9D4F-64F823E11DC9}" destId="{D0CF782F-CEED-40A9-A26B-71BB0F65FCDD}" srcOrd="1" destOrd="0" presId="urn:microsoft.com/office/officeart/2005/8/layout/list1"/>
    <dgm:cxn modelId="{65A366D0-23DB-410F-A13C-EB4DA2DCCD94}" type="presParOf" srcId="{09409C8C-7075-4499-A69E-330B3C1487EB}" destId="{E86DD602-B8FA-4ADE-81A7-6FBF98FD3C81}" srcOrd="5" destOrd="0" presId="urn:microsoft.com/office/officeart/2005/8/layout/list1"/>
    <dgm:cxn modelId="{D5F08BB1-11A1-4868-A962-5E5B6010CDDE}" type="presParOf" srcId="{09409C8C-7075-4499-A69E-330B3C1487EB}" destId="{A9DC66F1-E054-443D-9A95-77A14734F7F5}" srcOrd="6" destOrd="0" presId="urn:microsoft.com/office/officeart/2005/8/layout/list1"/>
    <dgm:cxn modelId="{F474DD79-3672-4F2F-B253-936023B36305}" type="presParOf" srcId="{09409C8C-7075-4499-A69E-330B3C1487EB}" destId="{9EDFCD9E-89F7-4C50-BAC1-ED74F29E72D4}" srcOrd="7" destOrd="0" presId="urn:microsoft.com/office/officeart/2005/8/layout/list1"/>
    <dgm:cxn modelId="{52E3FAC1-9570-4438-A150-C6C898EA13DB}" type="presParOf" srcId="{09409C8C-7075-4499-A69E-330B3C1487EB}" destId="{32D22E1C-956A-40AE-B7AE-C75811AAC859}" srcOrd="8" destOrd="0" presId="urn:microsoft.com/office/officeart/2005/8/layout/list1"/>
    <dgm:cxn modelId="{0141045B-90A1-4A30-AD9D-C7FCAD76538D}" type="presParOf" srcId="{32D22E1C-956A-40AE-B7AE-C75811AAC859}" destId="{63C0B781-AB1F-4BCC-9290-0EE77ACFF024}" srcOrd="0" destOrd="0" presId="urn:microsoft.com/office/officeart/2005/8/layout/list1"/>
    <dgm:cxn modelId="{34D72E64-3D5E-4A4F-A5C5-064B6278B0DA}" type="presParOf" srcId="{32D22E1C-956A-40AE-B7AE-C75811AAC859}" destId="{4C779C13-DF6D-4612-828A-57030A72B128}" srcOrd="1" destOrd="0" presId="urn:microsoft.com/office/officeart/2005/8/layout/list1"/>
    <dgm:cxn modelId="{B3A81B49-036C-4A21-8230-9C92CDF9BF8D}" type="presParOf" srcId="{09409C8C-7075-4499-A69E-330B3C1487EB}" destId="{81E9660D-BC6F-4DB9-A504-C20FD1F676CA}" srcOrd="9" destOrd="0" presId="urn:microsoft.com/office/officeart/2005/8/layout/list1"/>
    <dgm:cxn modelId="{C52D3D16-986D-4C5E-A9F1-FE21499E4115}" type="presParOf" srcId="{09409C8C-7075-4499-A69E-330B3C1487EB}" destId="{2C1109E7-D0B0-45B0-B7E1-14199676D63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588A9-9F09-43A0-82CC-23D6E94C39CA}">
      <dsp:nvSpPr>
        <dsp:cNvPr id="0" name=""/>
        <dsp:cNvSpPr/>
      </dsp:nvSpPr>
      <dsp:spPr>
        <a:xfrm>
          <a:off x="0" y="719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47EDD2-954D-496F-8709-099D1C444B25}">
      <dsp:nvSpPr>
        <dsp:cNvPr id="0" name=""/>
        <dsp:cNvSpPr/>
      </dsp:nvSpPr>
      <dsp:spPr>
        <a:xfrm>
          <a:off x="509522" y="379703"/>
          <a:ext cx="926404" cy="926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E50ED-22D7-4359-8B2B-E4ACEAD656C7}">
      <dsp:nvSpPr>
        <dsp:cNvPr id="0" name=""/>
        <dsp:cNvSpPr/>
      </dsp:nvSpPr>
      <dsp:spPr>
        <a:xfrm>
          <a:off x="1945450" y="719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WILF:</a:t>
          </a:r>
          <a:endParaRPr lang="en-US" sz="2500" kern="1200"/>
        </a:p>
      </dsp:txBody>
      <dsp:txXfrm>
        <a:off x="1945450" y="719"/>
        <a:ext cx="4643240" cy="1684372"/>
      </dsp:txXfrm>
    </dsp:sp>
    <dsp:sp modelId="{4353D19C-28FE-4348-BC8F-E8D197E6EEB3}">
      <dsp:nvSpPr>
        <dsp:cNvPr id="0" name=""/>
        <dsp:cNvSpPr/>
      </dsp:nvSpPr>
      <dsp:spPr>
        <a:xfrm>
          <a:off x="0" y="2106185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743099-37E9-4408-94C7-FA5B6B9A89C2}">
      <dsp:nvSpPr>
        <dsp:cNvPr id="0" name=""/>
        <dsp:cNvSpPr/>
      </dsp:nvSpPr>
      <dsp:spPr>
        <a:xfrm>
          <a:off x="509522" y="2485169"/>
          <a:ext cx="926404" cy="926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1449A7-E458-4A5D-9713-FF68E9F166F2}">
      <dsp:nvSpPr>
        <dsp:cNvPr id="0" name=""/>
        <dsp:cNvSpPr/>
      </dsp:nvSpPr>
      <dsp:spPr>
        <a:xfrm>
          <a:off x="1945450" y="2106185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Correct definitions</a:t>
          </a:r>
        </a:p>
      </dsp:txBody>
      <dsp:txXfrm>
        <a:off x="1945450" y="2106185"/>
        <a:ext cx="4643240" cy="1684372"/>
      </dsp:txXfrm>
    </dsp:sp>
    <dsp:sp modelId="{296DDE1A-3A1D-4D6C-A1A5-B01C47F850DD}">
      <dsp:nvSpPr>
        <dsp:cNvPr id="0" name=""/>
        <dsp:cNvSpPr/>
      </dsp:nvSpPr>
      <dsp:spPr>
        <a:xfrm>
          <a:off x="0" y="4211650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2515E0-EAC9-424A-B398-033BEA10B77B}">
      <dsp:nvSpPr>
        <dsp:cNvPr id="0" name=""/>
        <dsp:cNvSpPr/>
      </dsp:nvSpPr>
      <dsp:spPr>
        <a:xfrm>
          <a:off x="509522" y="4590634"/>
          <a:ext cx="926404" cy="926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EB3A45-28CF-41D8-B635-DBC6D4407B06}">
      <dsp:nvSpPr>
        <dsp:cNvPr id="0" name=""/>
        <dsp:cNvSpPr/>
      </dsp:nvSpPr>
      <dsp:spPr>
        <a:xfrm>
          <a:off x="1945450" y="4211650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Clear sporting examples in relation to movements</a:t>
          </a:r>
        </a:p>
      </dsp:txBody>
      <dsp:txXfrm>
        <a:off x="1945450" y="4211650"/>
        <a:ext cx="4643240" cy="16843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5F7A60-CB9B-43E8-9BD3-2BD729DBDDCB}">
      <dsp:nvSpPr>
        <dsp:cNvPr id="0" name=""/>
        <dsp:cNvSpPr/>
      </dsp:nvSpPr>
      <dsp:spPr>
        <a:xfrm>
          <a:off x="0" y="48128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A2F665-9521-472E-965C-4C45205B2706}">
      <dsp:nvSpPr>
        <dsp:cNvPr id="0" name=""/>
        <dsp:cNvSpPr/>
      </dsp:nvSpPr>
      <dsp:spPr>
        <a:xfrm>
          <a:off x="262890" y="23723"/>
          <a:ext cx="3680460" cy="915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Flexion </a:t>
          </a:r>
        </a:p>
      </dsp:txBody>
      <dsp:txXfrm>
        <a:off x="307562" y="68395"/>
        <a:ext cx="3591116" cy="825776"/>
      </dsp:txXfrm>
    </dsp:sp>
    <dsp:sp modelId="{ECA1300F-FF58-48DB-904D-9BACCC3697EE}">
      <dsp:nvSpPr>
        <dsp:cNvPr id="0" name=""/>
        <dsp:cNvSpPr/>
      </dsp:nvSpPr>
      <dsp:spPr>
        <a:xfrm>
          <a:off x="0" y="188744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FC8E9F-FBF4-47F6-BB5F-6C20A3865889}">
      <dsp:nvSpPr>
        <dsp:cNvPr id="0" name=""/>
        <dsp:cNvSpPr/>
      </dsp:nvSpPr>
      <dsp:spPr>
        <a:xfrm>
          <a:off x="262890" y="1429883"/>
          <a:ext cx="3680460" cy="91512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Extension </a:t>
          </a:r>
        </a:p>
      </dsp:txBody>
      <dsp:txXfrm>
        <a:off x="307562" y="1474555"/>
        <a:ext cx="3591116" cy="825776"/>
      </dsp:txXfrm>
    </dsp:sp>
    <dsp:sp modelId="{B5AEDA25-7857-4F3C-944B-55CC28B87EFB}">
      <dsp:nvSpPr>
        <dsp:cNvPr id="0" name=""/>
        <dsp:cNvSpPr/>
      </dsp:nvSpPr>
      <dsp:spPr>
        <a:xfrm>
          <a:off x="0" y="329360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D28FE4-FCBC-47AE-87CE-D86C7154131C}">
      <dsp:nvSpPr>
        <dsp:cNvPr id="0" name=""/>
        <dsp:cNvSpPr/>
      </dsp:nvSpPr>
      <dsp:spPr>
        <a:xfrm>
          <a:off x="262890" y="2836043"/>
          <a:ext cx="3680460" cy="91512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Dorsi-flexion</a:t>
          </a:r>
        </a:p>
      </dsp:txBody>
      <dsp:txXfrm>
        <a:off x="307562" y="2880715"/>
        <a:ext cx="3591116" cy="825776"/>
      </dsp:txXfrm>
    </dsp:sp>
    <dsp:sp modelId="{9B10AF27-6F4E-4975-B9E7-F154848AA659}">
      <dsp:nvSpPr>
        <dsp:cNvPr id="0" name=""/>
        <dsp:cNvSpPr/>
      </dsp:nvSpPr>
      <dsp:spPr>
        <a:xfrm>
          <a:off x="0" y="469976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CCD6A-382B-46ED-AE79-F8F9E677BFE5}">
      <dsp:nvSpPr>
        <dsp:cNvPr id="0" name=""/>
        <dsp:cNvSpPr/>
      </dsp:nvSpPr>
      <dsp:spPr>
        <a:xfrm>
          <a:off x="262890" y="4242204"/>
          <a:ext cx="3680460" cy="91512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Plantar flexion </a:t>
          </a:r>
        </a:p>
      </dsp:txBody>
      <dsp:txXfrm>
        <a:off x="307562" y="4286876"/>
        <a:ext cx="3591116" cy="8257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2CD12-F997-4631-84D3-C60A634A3487}">
      <dsp:nvSpPr>
        <dsp:cNvPr id="0" name=""/>
        <dsp:cNvSpPr/>
      </dsp:nvSpPr>
      <dsp:spPr>
        <a:xfrm>
          <a:off x="0" y="1078343"/>
          <a:ext cx="5257800" cy="151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082C78-DAE9-4D53-A81A-66E4655499FB}">
      <dsp:nvSpPr>
        <dsp:cNvPr id="0" name=""/>
        <dsp:cNvSpPr/>
      </dsp:nvSpPr>
      <dsp:spPr>
        <a:xfrm>
          <a:off x="262890" y="192743"/>
          <a:ext cx="3680460" cy="1771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Abduction</a:t>
          </a:r>
        </a:p>
      </dsp:txBody>
      <dsp:txXfrm>
        <a:off x="349353" y="279206"/>
        <a:ext cx="3507534" cy="1598274"/>
      </dsp:txXfrm>
    </dsp:sp>
    <dsp:sp modelId="{203485E7-0713-496A-B9E4-110732B133BF}">
      <dsp:nvSpPr>
        <dsp:cNvPr id="0" name=""/>
        <dsp:cNvSpPr/>
      </dsp:nvSpPr>
      <dsp:spPr>
        <a:xfrm>
          <a:off x="0" y="3799944"/>
          <a:ext cx="5257800" cy="151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E2319-727D-4D46-ABDB-9287077F76EB}">
      <dsp:nvSpPr>
        <dsp:cNvPr id="0" name=""/>
        <dsp:cNvSpPr/>
      </dsp:nvSpPr>
      <dsp:spPr>
        <a:xfrm>
          <a:off x="262890" y="2914343"/>
          <a:ext cx="3680460" cy="17712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/>
            <a:t>Adduction</a:t>
          </a:r>
        </a:p>
      </dsp:txBody>
      <dsp:txXfrm>
        <a:off x="349353" y="3000806"/>
        <a:ext cx="3507534" cy="15982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7310A2-44CD-4F66-BC42-EFF937DAECB8}">
      <dsp:nvSpPr>
        <dsp:cNvPr id="0" name=""/>
        <dsp:cNvSpPr/>
      </dsp:nvSpPr>
      <dsp:spPr>
        <a:xfrm>
          <a:off x="0" y="118436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47C237-0CCA-42A3-9725-204A1E569DE7}">
      <dsp:nvSpPr>
        <dsp:cNvPr id="0" name=""/>
        <dsp:cNvSpPr/>
      </dsp:nvSpPr>
      <dsp:spPr>
        <a:xfrm>
          <a:off x="262890" y="726803"/>
          <a:ext cx="3680460" cy="915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Horizontal flexion</a:t>
          </a:r>
        </a:p>
      </dsp:txBody>
      <dsp:txXfrm>
        <a:off x="307562" y="771475"/>
        <a:ext cx="3591116" cy="825776"/>
      </dsp:txXfrm>
    </dsp:sp>
    <dsp:sp modelId="{A9DC66F1-E054-443D-9A95-77A14734F7F5}">
      <dsp:nvSpPr>
        <dsp:cNvPr id="0" name=""/>
        <dsp:cNvSpPr/>
      </dsp:nvSpPr>
      <dsp:spPr>
        <a:xfrm>
          <a:off x="0" y="2590523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CF782F-CEED-40A9-A26B-71BB0F65FCDD}">
      <dsp:nvSpPr>
        <dsp:cNvPr id="0" name=""/>
        <dsp:cNvSpPr/>
      </dsp:nvSpPr>
      <dsp:spPr>
        <a:xfrm>
          <a:off x="262890" y="2132963"/>
          <a:ext cx="3680460" cy="91512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Horizontal extension</a:t>
          </a:r>
        </a:p>
      </dsp:txBody>
      <dsp:txXfrm>
        <a:off x="307562" y="2177635"/>
        <a:ext cx="3591116" cy="825776"/>
      </dsp:txXfrm>
    </dsp:sp>
    <dsp:sp modelId="{2C1109E7-D0B0-45B0-B7E1-14199676D639}">
      <dsp:nvSpPr>
        <dsp:cNvPr id="0" name=""/>
        <dsp:cNvSpPr/>
      </dsp:nvSpPr>
      <dsp:spPr>
        <a:xfrm>
          <a:off x="0" y="3996684"/>
          <a:ext cx="52578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779C13-DF6D-4612-828A-57030A72B128}">
      <dsp:nvSpPr>
        <dsp:cNvPr id="0" name=""/>
        <dsp:cNvSpPr/>
      </dsp:nvSpPr>
      <dsp:spPr>
        <a:xfrm>
          <a:off x="262890" y="3539124"/>
          <a:ext cx="3680460" cy="91512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113" tIns="0" rIns="13911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Rotation </a:t>
          </a:r>
        </a:p>
      </dsp:txBody>
      <dsp:txXfrm>
        <a:off x="307562" y="3583796"/>
        <a:ext cx="3591116" cy="825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16760-9000-4AB8-BA73-E57AC6DEE4D9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E4F77-751D-4210-8504-2C2281E5FF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105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3203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9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73748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5690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84851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07823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091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33339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8255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6988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76291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64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8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731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5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557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526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017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5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8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931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25BF4-73D2-416E-AAD1-36245AEB675F}" type="datetimeFigureOut">
              <a:rPr lang="en-GB" smtClean="0"/>
              <a:t>20/12/2023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937E7-D3FC-436A-A2F6-AFE89F20C8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84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gri5TIp6p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WALT: </a:t>
            </a:r>
            <a:r>
              <a:rPr lang="en-US" sz="2800" dirty="0" smtClean="0"/>
              <a:t>Understand</a:t>
            </a:r>
            <a:r>
              <a:rPr lang="en-US" sz="2800" dirty="0" smtClean="0"/>
              <a:t> </a:t>
            </a:r>
            <a:r>
              <a:rPr lang="en-US" sz="2800" dirty="0"/>
              <a:t>movement </a:t>
            </a:r>
            <a:r>
              <a:rPr lang="en-US" sz="2800" dirty="0" smtClean="0"/>
              <a:t>patterns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WHY</a:t>
            </a:r>
            <a:r>
              <a:rPr lang="en-US" sz="2800" dirty="0" smtClean="0"/>
              <a:t>? Red on RAG</a:t>
            </a:r>
            <a:endParaRPr lang="en-GB" sz="2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C694020-4AC0-44C5-B16F-3AB36738C032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795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Retrieval - Label </a:t>
            </a:r>
            <a:r>
              <a:rPr lang="en-US" dirty="0"/>
              <a:t>the synovial joint </a:t>
            </a:r>
            <a:r>
              <a:rPr lang="en-US" dirty="0" smtClean="0"/>
              <a:t>structure &amp; function.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55" b="16355"/>
          <a:stretch>
            <a:fillRect/>
          </a:stretch>
        </p:blipFill>
        <p:spPr bwMode="auto">
          <a:xfrm>
            <a:off x="2399553" y="2209801"/>
            <a:ext cx="6508377" cy="39163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7679765" y="2057401"/>
            <a:ext cx="1228164" cy="13043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6" name="Rectangle 5"/>
          <p:cNvSpPr/>
          <p:nvPr/>
        </p:nvSpPr>
        <p:spPr>
          <a:xfrm>
            <a:off x="2399552" y="2057401"/>
            <a:ext cx="1228164" cy="13043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7025715" y="5399650"/>
            <a:ext cx="788894" cy="145303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8" name="Rectangle 7"/>
          <p:cNvSpPr/>
          <p:nvPr/>
        </p:nvSpPr>
        <p:spPr>
          <a:xfrm>
            <a:off x="2124636" y="3913095"/>
            <a:ext cx="1228164" cy="13043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2399552" y="5079534"/>
            <a:ext cx="1228164" cy="13043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54830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0" name="Google Shape;200;p8"/>
          <p:cNvSpPr txBox="1"/>
          <p:nvPr/>
        </p:nvSpPr>
        <p:spPr>
          <a:xfrm>
            <a:off x="8834511" y="689317"/>
            <a:ext cx="2377440" cy="3151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01" name="Google Shape;201;p8" descr="8.4A: Structure of Synovial Joints - Medicine LibreText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4786" y="980123"/>
            <a:ext cx="6477000" cy="4924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8"/>
          <p:cNvSpPr txBox="1"/>
          <p:nvPr/>
        </p:nvSpPr>
        <p:spPr>
          <a:xfrm>
            <a:off x="2107096" y="2173003"/>
            <a:ext cx="2377440" cy="64633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Synovial cavity and fluid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3" name="Google Shape;203;p8"/>
          <p:cNvSpPr txBox="1"/>
          <p:nvPr/>
        </p:nvSpPr>
        <p:spPr>
          <a:xfrm>
            <a:off x="2272748" y="3101295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Bursa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4" name="Google Shape;204;p8"/>
          <p:cNvSpPr txBox="1"/>
          <p:nvPr/>
        </p:nvSpPr>
        <p:spPr>
          <a:xfrm>
            <a:off x="2590214" y="3856590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Joint Capsule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5" name="Google Shape;205;p8"/>
          <p:cNvSpPr txBox="1"/>
          <p:nvPr/>
        </p:nvSpPr>
        <p:spPr>
          <a:xfrm>
            <a:off x="7816821" y="1636226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Bone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6" name="Google Shape;206;p8"/>
          <p:cNvSpPr txBox="1"/>
          <p:nvPr/>
        </p:nvSpPr>
        <p:spPr>
          <a:xfrm>
            <a:off x="8413066" y="3105702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Articular cartilage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7" name="Google Shape;207;p8"/>
          <p:cNvSpPr txBox="1"/>
          <p:nvPr/>
        </p:nvSpPr>
        <p:spPr>
          <a:xfrm>
            <a:off x="8092440" y="3947241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Ligament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8" name="Google Shape;208;p8"/>
          <p:cNvSpPr txBox="1"/>
          <p:nvPr/>
        </p:nvSpPr>
        <p:spPr>
          <a:xfrm>
            <a:off x="8242036" y="2405990"/>
            <a:ext cx="2377440" cy="36933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Articular cartilage</a:t>
            </a:r>
            <a:endParaRPr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9" name="Google Shape;209;p8"/>
          <p:cNvSpPr/>
          <p:nvPr/>
        </p:nvSpPr>
        <p:spPr>
          <a:xfrm>
            <a:off x="192820" y="76748"/>
            <a:ext cx="2079928" cy="983811"/>
          </a:xfrm>
          <a:prstGeom prst="cloudCallout">
            <a:avLst>
              <a:gd name="adj1" fmla="val 94490"/>
              <a:gd name="adj2" fmla="val 45093"/>
            </a:avLst>
          </a:prstGeom>
          <a:solidFill>
            <a:schemeClr val="accent4"/>
          </a:solidFill>
          <a:ln w="12700" cap="flat" cmpd="sng">
            <a:solidFill>
              <a:srgbClr val="557D7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Structure answers</a:t>
            </a:r>
            <a:endParaRPr sz="1800" dirty="0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58100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graphicFrame>
        <p:nvGraphicFramePr>
          <p:cNvPr id="215" name="Google Shape;215;p9"/>
          <p:cNvGraphicFramePr/>
          <p:nvPr/>
        </p:nvGraphicFramePr>
        <p:xfrm>
          <a:off x="643467" y="1167401"/>
          <a:ext cx="10918475" cy="452325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84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Common features of a synovial joint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structure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function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Ligament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A tough band of slightly elastic connective tissue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Connects bone to bone and stabilizes joint during movement 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Synovial fluid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Lubricating liquid contained within the joint cavity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Reduces friction and nourishes articular cartilage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Articular cartilage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Smooth tissue which covers the surface of articulating bones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Absorbs shock and allows friction-free movement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Joint capsule</a:t>
                      </a:r>
                      <a:endParaRPr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A fibrous sac with an inner synovial membrane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Encloses and strengthens the joint secreting synovial fluid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38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Bursa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A closed, fluid-filled sac found where tendons rub over bones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Reduces friction between tendons and bones</a:t>
                      </a:r>
                      <a:endParaRPr sz="2000" u="none" strike="noStrike" cap="none"/>
                    </a:p>
                  </a:txBody>
                  <a:tcPr marL="111950" marR="111950" marT="55975" marB="5597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844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1"/>
          <p:cNvSpPr txBox="1"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Meiryo"/>
              <a:buNone/>
            </a:pPr>
            <a:r>
              <a:rPr lang="en-US" b="1" dirty="0"/>
              <a:t>Planes of movement...</a:t>
            </a:r>
            <a:endParaRPr b="1" dirty="0"/>
          </a:p>
        </p:txBody>
      </p:sp>
      <p:sp>
        <p:nvSpPr>
          <p:cNvPr id="227" name="Google Shape;227;p11"/>
          <p:cNvSpPr>
            <a:spLocks noGrp="1"/>
          </p:cNvSpPr>
          <p:nvPr>
            <p:ph type="body" idx="1"/>
          </p:nvPr>
        </p:nvSpPr>
        <p:spPr>
          <a:xfrm>
            <a:off x="618837" y="2900218"/>
            <a:ext cx="10071974" cy="3443317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9725" tIns="109725" rIns="109725" bIns="91425" anchor="t" anchorCtr="0">
            <a:normAutofit fontScale="92500" lnSpcReduction="20000"/>
          </a:bodyPr>
          <a:lstStyle/>
          <a:p>
            <a:pPr marL="285750" lvl="0" indent="-28575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</a:pPr>
            <a:r>
              <a:rPr lang="en-US" dirty="0">
                <a:latin typeface="Meiryo"/>
                <a:ea typeface="Meiryo"/>
                <a:cs typeface="Meiryo"/>
                <a:sym typeface="Meiryo"/>
              </a:rPr>
              <a:t>Sagittal plane – divides left to right</a:t>
            </a:r>
            <a:endParaRPr dirty="0"/>
          </a:p>
          <a:p>
            <a:pPr marL="285750" lvl="0" indent="-17145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  <a:p>
            <a:pPr marL="285750" lvl="0" indent="-28575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</a:pPr>
            <a:r>
              <a:rPr lang="en-US" dirty="0">
                <a:latin typeface="Meiryo"/>
                <a:ea typeface="Meiryo"/>
                <a:cs typeface="Meiryo"/>
                <a:sym typeface="Meiryo"/>
              </a:rPr>
              <a:t>Frontal plane – divides front to back</a:t>
            </a:r>
            <a:endParaRPr dirty="0"/>
          </a:p>
          <a:p>
            <a:pPr marL="285750" lvl="0" indent="-17145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  <a:p>
            <a:pPr marL="285750" lvl="0" indent="-28575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Arial"/>
              <a:buChar char="•"/>
            </a:pPr>
            <a:r>
              <a:rPr lang="en-US" dirty="0">
                <a:latin typeface="Meiryo"/>
                <a:ea typeface="Meiryo"/>
                <a:cs typeface="Meiryo"/>
                <a:sym typeface="Meiryo"/>
              </a:rPr>
              <a:t>Transverse plane – divides upper (superior) and lower (inferior)</a:t>
            </a:r>
            <a:endParaRPr dirty="0"/>
          </a:p>
          <a:p>
            <a:pPr marL="285750" lvl="0" indent="-17145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878" y="208769"/>
            <a:ext cx="31369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0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endParaRPr/>
          </a:p>
        </p:txBody>
      </p:sp>
      <p:pic>
        <p:nvPicPr>
          <p:cNvPr id="106" name="Google Shape;106;p3" descr="Planes-of-Motion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63525" y="171275"/>
            <a:ext cx="11779200" cy="6443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652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en-GB" b="1"/>
              <a:t>Frontal Plane</a:t>
            </a:r>
            <a:endParaRPr b="1"/>
          </a:p>
        </p:txBody>
      </p:sp>
      <p:pic>
        <p:nvPicPr>
          <p:cNvPr id="112" name="Google Shape;112;p4" descr="Planes-of-Motion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162800" y="2918690"/>
            <a:ext cx="3810000" cy="287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 txBox="1"/>
          <p:nvPr/>
        </p:nvSpPr>
        <p:spPr>
          <a:xfrm>
            <a:off x="726077" y="1690688"/>
            <a:ext cx="5665487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This plane divides the body into front (anterior) and back (posterior).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Movements must always be along this plane – adduction and abduction of the arms along this line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e.g. performing a star jump. </a:t>
            </a:r>
            <a:endParaRPr sz="2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cxnSp>
        <p:nvCxnSpPr>
          <p:cNvPr id="114" name="Google Shape;114;p4"/>
          <p:cNvCxnSpPr/>
          <p:nvPr/>
        </p:nvCxnSpPr>
        <p:spPr>
          <a:xfrm>
            <a:off x="5906044" y="1876302"/>
            <a:ext cx="2513511" cy="875211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58521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en-GB" b="1"/>
              <a:t>Transverse Plane </a:t>
            </a:r>
            <a:endParaRPr b="1"/>
          </a:p>
        </p:txBody>
      </p:sp>
      <p:sp>
        <p:nvSpPr>
          <p:cNvPr id="120" name="Google Shape;120;p5"/>
          <p:cNvSpPr txBox="1">
            <a:spLocks noGrp="1"/>
          </p:cNvSpPr>
          <p:nvPr>
            <p:ph type="body" idx="1"/>
          </p:nvPr>
        </p:nvSpPr>
        <p:spPr>
          <a:xfrm>
            <a:off x="827314" y="1690688"/>
            <a:ext cx="366630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This divides the body into top and bottom.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Movements must always be along this plane - rotation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e.g. twisting of the hips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/>
          </a:p>
        </p:txBody>
      </p:sp>
      <p:pic>
        <p:nvPicPr>
          <p:cNvPr id="121" name="Google Shape;121;p5" descr="Planes-of-Moti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33257" y="1690688"/>
            <a:ext cx="5741126" cy="4324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2" name="Google Shape;122;p5"/>
          <p:cNvCxnSpPr/>
          <p:nvPr/>
        </p:nvCxnSpPr>
        <p:spPr>
          <a:xfrm>
            <a:off x="3814354" y="2142309"/>
            <a:ext cx="1515292" cy="1515291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11831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en-GB" b="1"/>
              <a:t>Sagittal Plane </a:t>
            </a:r>
            <a:endParaRPr b="1"/>
          </a:p>
        </p:txBody>
      </p:sp>
      <p:sp>
        <p:nvSpPr>
          <p:cNvPr id="128" name="Google Shape;128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3981994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This divides the body into left and right through the middle of the body.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Movements must be up and down along this line and not sideways – flexion and extension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e.g. a bicep curl or a squat</a:t>
            </a:r>
            <a:endParaRPr/>
          </a:p>
        </p:txBody>
      </p:sp>
      <p:pic>
        <p:nvPicPr>
          <p:cNvPr id="129" name="Google Shape;129;p6" descr="Planes-of-Moti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33257" y="1690688"/>
            <a:ext cx="5741126" cy="4324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Google Shape;130;p6"/>
          <p:cNvCxnSpPr/>
          <p:nvPr/>
        </p:nvCxnSpPr>
        <p:spPr>
          <a:xfrm>
            <a:off x="4689566" y="2050869"/>
            <a:ext cx="4493623" cy="1018902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3599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7" descr="Image result for planes of movement fronta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6204" y="1149847"/>
            <a:ext cx="11488998" cy="44541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01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07944-C6D0-4C41-83F4-E8B914521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Sagittal plane</a:t>
            </a:r>
            <a:endParaRPr lang="en-GB" sz="4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62E3A0-1BE8-45F9-B7BD-5E4B44560531}"/>
              </a:ext>
            </a:extLst>
          </p:cNvPr>
          <p:cNvSpPr txBox="1"/>
          <p:nvPr/>
        </p:nvSpPr>
        <p:spPr>
          <a:xfrm>
            <a:off x="202839" y="318892"/>
            <a:ext cx="3189717" cy="890171"/>
          </a:xfrm>
          <a:prstGeom prst="cloudCallout">
            <a:avLst>
              <a:gd name="adj1" fmla="val 94374"/>
              <a:gd name="adj2" fmla="val 7866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200" dirty="0"/>
              <a:t>Examples?</a:t>
            </a: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6ECB9A-486C-4C1F-A47E-0856138B9FBF}"/>
              </a:ext>
            </a:extLst>
          </p:cNvPr>
          <p:cNvSpPr txBox="1"/>
          <p:nvPr/>
        </p:nvSpPr>
        <p:spPr>
          <a:xfrm>
            <a:off x="442830" y="1511963"/>
            <a:ext cx="2994992" cy="1264980"/>
          </a:xfrm>
          <a:prstGeom prst="cloudCallout">
            <a:avLst>
              <a:gd name="adj1" fmla="val 66778"/>
              <a:gd name="adj2" fmla="val 692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dirty="0"/>
              <a:t>Where do they occur?</a:t>
            </a:r>
            <a:endParaRPr lang="en-GB" sz="2400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5F2294CA-0850-4BA9-B636-1EF4315C3553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A595D21-5A58-4620-A79C-56F0372C9089}"/>
              </a:ext>
            </a:extLst>
          </p:cNvPr>
          <p:cNvSpPr txBox="1"/>
          <p:nvPr/>
        </p:nvSpPr>
        <p:spPr>
          <a:xfrm>
            <a:off x="5883966" y="786396"/>
            <a:ext cx="4704522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Flexion: upward phase of bicep curl</a:t>
            </a:r>
            <a:r>
              <a:rPr lang="en-GB" dirty="0"/>
              <a:t> &amp; at the elbow joint.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923A1D-33C9-4A2E-8712-DE65503A7EE0}"/>
              </a:ext>
            </a:extLst>
          </p:cNvPr>
          <p:cNvSpPr txBox="1"/>
          <p:nvPr/>
        </p:nvSpPr>
        <p:spPr>
          <a:xfrm>
            <a:off x="5916130" y="2164775"/>
            <a:ext cx="4704522" cy="646331"/>
          </a:xfrm>
          <a:prstGeom prst="rect">
            <a:avLst/>
          </a:prstGeom>
          <a:solidFill>
            <a:srgbClr val="FF7C8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Extension: downward phase of bicep curl</a:t>
            </a:r>
            <a:r>
              <a:rPr lang="en-GB" dirty="0"/>
              <a:t> &amp; at the elbow joint.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1ACC4E-6B8E-4298-95F6-6398AAD3CF11}"/>
              </a:ext>
            </a:extLst>
          </p:cNvPr>
          <p:cNvSpPr txBox="1"/>
          <p:nvPr/>
        </p:nvSpPr>
        <p:spPr>
          <a:xfrm>
            <a:off x="5777763" y="3430759"/>
            <a:ext cx="4704522" cy="92333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Dorsi-Flexion: brings toes up preparing to perform a jump shot in basketball &amp; at the ankle joint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745B5B3-2C5B-4912-80E7-F62BAFFFA21D}"/>
              </a:ext>
            </a:extLst>
          </p:cNvPr>
          <p:cNvSpPr txBox="1"/>
          <p:nvPr/>
        </p:nvSpPr>
        <p:spPr>
          <a:xfrm>
            <a:off x="5701048" y="4973742"/>
            <a:ext cx="4704522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Plantar Flexion: pointing toes downwards when taking off in the high jump &amp; at the ankle joint.</a:t>
            </a:r>
          </a:p>
        </p:txBody>
      </p:sp>
    </p:spTree>
    <p:extLst>
      <p:ext uri="{BB962C8B-B14F-4D97-AF65-F5344CB8AC3E}">
        <p14:creationId xmlns:p14="http://schemas.microsoft.com/office/powerpoint/2010/main" val="233367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6D880-9AFD-4A3A-9DD1-C3D6C447E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Frontal plane</a:t>
            </a:r>
            <a:endParaRPr lang="en-GB" sz="4800" dirty="0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10D07D77-966D-4A78-9245-1BEAD6B9D821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FA7451E-CBFE-4BD9-B43A-3628D6A8B906}"/>
              </a:ext>
            </a:extLst>
          </p:cNvPr>
          <p:cNvSpPr txBox="1"/>
          <p:nvPr/>
        </p:nvSpPr>
        <p:spPr>
          <a:xfrm>
            <a:off x="202839" y="318892"/>
            <a:ext cx="3189717" cy="890171"/>
          </a:xfrm>
          <a:prstGeom prst="cloudCallout">
            <a:avLst>
              <a:gd name="adj1" fmla="val 94374"/>
              <a:gd name="adj2" fmla="val 7866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200" dirty="0"/>
              <a:t>Examples?</a:t>
            </a:r>
            <a:endParaRPr lang="en-GB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7D2314-111B-4B38-8EAF-C59A083F6F2C}"/>
              </a:ext>
            </a:extLst>
          </p:cNvPr>
          <p:cNvSpPr txBox="1"/>
          <p:nvPr/>
        </p:nvSpPr>
        <p:spPr>
          <a:xfrm>
            <a:off x="442830" y="1511963"/>
            <a:ext cx="2994992" cy="1264980"/>
          </a:xfrm>
          <a:prstGeom prst="cloudCallout">
            <a:avLst>
              <a:gd name="adj1" fmla="val 66778"/>
              <a:gd name="adj2" fmla="val 692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dirty="0"/>
              <a:t>Where do they occur?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7D79FC-292F-47DB-B965-ACAD05CEA01C}"/>
              </a:ext>
            </a:extLst>
          </p:cNvPr>
          <p:cNvSpPr txBox="1"/>
          <p:nvPr/>
        </p:nvSpPr>
        <p:spPr>
          <a:xfrm>
            <a:off x="6017754" y="1209063"/>
            <a:ext cx="4386469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Abduction: upward phase of a lateral raise from the midline of the body &amp; at the shoulder joint.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99BC9E1-4D70-4606-AE90-6D994679C143}"/>
              </a:ext>
            </a:extLst>
          </p:cNvPr>
          <p:cNvSpPr txBox="1"/>
          <p:nvPr/>
        </p:nvSpPr>
        <p:spPr>
          <a:xfrm>
            <a:off x="6113332" y="4051655"/>
            <a:ext cx="4386469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Adduction: downward phase of a lateral raise closer to the midline of the body &amp; at the shoulder joint.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53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841C5-CECA-4935-8AA1-A01870AFF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Transverse plane </a:t>
            </a:r>
            <a:endParaRPr lang="en-GB" sz="4800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5D7378C0-6538-4957-AFCD-E9DEBAFBFA0F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3BD7BB0-8E24-449F-9741-F0B71C12B705}"/>
              </a:ext>
            </a:extLst>
          </p:cNvPr>
          <p:cNvSpPr txBox="1"/>
          <p:nvPr/>
        </p:nvSpPr>
        <p:spPr>
          <a:xfrm>
            <a:off x="442830" y="1511963"/>
            <a:ext cx="2994992" cy="1264980"/>
          </a:xfrm>
          <a:prstGeom prst="cloudCallout">
            <a:avLst>
              <a:gd name="adj1" fmla="val 66778"/>
              <a:gd name="adj2" fmla="val 692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dirty="0"/>
              <a:t>Where do they occur?</a:t>
            </a:r>
            <a:endParaRPr lang="en-GB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9C3A00-5337-44DE-BEDD-C892D3036BA2}"/>
              </a:ext>
            </a:extLst>
          </p:cNvPr>
          <p:cNvSpPr txBox="1"/>
          <p:nvPr/>
        </p:nvSpPr>
        <p:spPr>
          <a:xfrm>
            <a:off x="202839" y="318892"/>
            <a:ext cx="3189717" cy="890171"/>
          </a:xfrm>
          <a:prstGeom prst="cloudCallout">
            <a:avLst>
              <a:gd name="adj1" fmla="val 94374"/>
              <a:gd name="adj2" fmla="val 7866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200" dirty="0"/>
              <a:t>Examples?</a:t>
            </a:r>
            <a:endParaRPr lang="en-GB" sz="3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560462-291C-4796-B35D-2B6CF32EDD6F}"/>
              </a:ext>
            </a:extLst>
          </p:cNvPr>
          <p:cNvSpPr txBox="1"/>
          <p:nvPr/>
        </p:nvSpPr>
        <p:spPr>
          <a:xfrm>
            <a:off x="6017754" y="1498122"/>
            <a:ext cx="4386469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Horizontal flexion: forwards swing when performing a discus throw &amp; at shoulder joint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189325-573A-4150-8F47-2B76E4CEE0DA}"/>
              </a:ext>
            </a:extLst>
          </p:cNvPr>
          <p:cNvSpPr txBox="1"/>
          <p:nvPr/>
        </p:nvSpPr>
        <p:spPr>
          <a:xfrm>
            <a:off x="5858727" y="2893644"/>
            <a:ext cx="4704522" cy="923330"/>
          </a:xfrm>
          <a:prstGeom prst="rect">
            <a:avLst/>
          </a:prstGeom>
          <a:solidFill>
            <a:srgbClr val="FF7C8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Horizontal Extension: backwards swing when performing a discus throw</a:t>
            </a:r>
            <a:r>
              <a:rPr lang="en-GB" dirty="0"/>
              <a:t> &amp; at the shoulder joint.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06495D-A02D-4488-A02C-0F03C528A154}"/>
              </a:ext>
            </a:extLst>
          </p:cNvPr>
          <p:cNvSpPr txBox="1"/>
          <p:nvPr/>
        </p:nvSpPr>
        <p:spPr>
          <a:xfrm>
            <a:off x="5941369" y="4289166"/>
            <a:ext cx="4704522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Rotation: tennis forehand top spin &amp; at the shoulder joint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020961-8D8D-4140-B937-D4489093C5CA}"/>
              </a:ext>
            </a:extLst>
          </p:cNvPr>
          <p:cNvSpPr txBox="1"/>
          <p:nvPr/>
        </p:nvSpPr>
        <p:spPr>
          <a:xfrm rot="20602136">
            <a:off x="1013130" y="4915472"/>
            <a:ext cx="5181503" cy="1283910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Longitudinal axis: </a:t>
            </a:r>
            <a:r>
              <a:rPr lang="en-US" b="0" i="0" dirty="0">
                <a:solidFill>
                  <a:srgbClr val="222222"/>
                </a:solidFill>
                <a:effectLst/>
              </a:rPr>
              <a:t>this line runs from top to bottom through the centre of the body.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81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en-GB"/>
              <a:t>Planes of Movement	</a:t>
            </a:r>
            <a:endParaRPr/>
          </a:p>
        </p:txBody>
      </p:sp>
      <p:graphicFrame>
        <p:nvGraphicFramePr>
          <p:cNvPr id="141" name="Google Shape;141;p8"/>
          <p:cNvGraphicFramePr/>
          <p:nvPr/>
        </p:nvGraphicFramePr>
        <p:xfrm>
          <a:off x="813086" y="2457026"/>
          <a:ext cx="10584000" cy="384052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52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u="none" strike="noStrike" cap="none"/>
                        <a:t>Plane</a:t>
                      </a:r>
                      <a:endParaRPr sz="36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u="none" strike="noStrike" cap="none"/>
                        <a:t>Movement</a:t>
                      </a:r>
                      <a:endParaRPr sz="36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u="none" strike="noStrike" cap="none"/>
                        <a:t>Example</a:t>
                      </a:r>
                      <a:endParaRPr sz="36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Frontal (vertical, front to back)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Abduction &amp; adduction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u="none" strike="noStrike" cap="none"/>
                        <a:t>Legs at the hip joint; jumping jack</a:t>
                      </a:r>
                      <a:endParaRPr sz="32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Transverse (upper &amp; lower)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Rotation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u="none" strike="noStrike" cap="none"/>
                        <a:t>Arm action when bowling in cricket</a:t>
                      </a:r>
                      <a:endParaRPr sz="32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Sagittal (vertical, left to right)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strike="noStrike" cap="none"/>
                        <a:t>Flexion &amp; extension</a:t>
                      </a:r>
                      <a:endParaRPr sz="2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u="none" strike="noStrike" cap="none"/>
                        <a:t>Leg action in running</a:t>
                      </a:r>
                      <a:endParaRPr sz="32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2" name="Google Shape;142;p8"/>
          <p:cNvSpPr/>
          <p:nvPr/>
        </p:nvSpPr>
        <p:spPr>
          <a:xfrm>
            <a:off x="6944342" y="612800"/>
            <a:ext cx="47563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https://www.youtube.com/watch?v=tgri5TIp6p0</a:t>
            </a:r>
            <a:r>
              <a:rPr lang="en-GB"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2780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Libre Franklin"/>
              <a:buNone/>
            </a:pPr>
            <a:r>
              <a:rPr lang="en-GB"/>
              <a:t>Exam Questions:</a:t>
            </a:r>
            <a:endParaRPr/>
          </a:p>
        </p:txBody>
      </p:sp>
      <p:sp>
        <p:nvSpPr>
          <p:cNvPr id="160" name="Google Shape;160;p11"/>
          <p:cNvSpPr txBox="1">
            <a:spLocks noGrp="1"/>
          </p:cNvSpPr>
          <p:nvPr>
            <p:ph type="body" idx="1"/>
          </p:nvPr>
        </p:nvSpPr>
        <p:spPr>
          <a:xfrm>
            <a:off x="892629" y="1577430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514350" lvl="0" indent="-514350" algn="l" rtl="0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en-GB"/>
              <a:t>Planes of movement are split into three types. One of them is the </a:t>
            </a:r>
            <a:r>
              <a:rPr lang="en-GB" b="1"/>
              <a:t>Sagittal Plane </a:t>
            </a:r>
            <a:r>
              <a:rPr lang="en-GB"/>
              <a:t>what are the other two planes? 			(2)</a:t>
            </a:r>
            <a:endParaRPr/>
          </a:p>
          <a:p>
            <a:pPr marL="514350" lvl="0" indent="-387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</a:pPr>
            <a:endParaRPr/>
          </a:p>
          <a:p>
            <a:pPr marL="514350" lvl="0" indent="-514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AutoNum type="arabicPeriod"/>
            </a:pPr>
            <a:r>
              <a:rPr lang="en-GB"/>
              <a:t>Explain the </a:t>
            </a:r>
            <a:r>
              <a:rPr lang="en-GB" b="1"/>
              <a:t>sagittal plane </a:t>
            </a:r>
            <a:r>
              <a:rPr lang="en-GB"/>
              <a:t>of movement giving practical examples </a:t>
            </a:r>
            <a:endParaRPr/>
          </a:p>
          <a:p>
            <a:pPr marL="0" lvl="0" indent="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</a:pPr>
            <a:r>
              <a:rPr lang="en-GB"/>
              <a:t>										(3)</a:t>
            </a:r>
            <a:endParaRPr/>
          </a:p>
          <a:p>
            <a:pPr marL="514350" lvl="0" indent="-514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AutoNum type="arabicPeriod" startAt="3"/>
            </a:pPr>
            <a:r>
              <a:rPr lang="en-GB"/>
              <a:t>Which plane of movement allows for </a:t>
            </a:r>
            <a:r>
              <a:rPr lang="en-GB" b="1"/>
              <a:t>adduction</a:t>
            </a:r>
            <a:r>
              <a:rPr lang="en-GB"/>
              <a:t> and </a:t>
            </a:r>
            <a:r>
              <a:rPr lang="en-GB" b="1"/>
              <a:t>abduction</a:t>
            </a:r>
            <a:r>
              <a:rPr lang="en-GB"/>
              <a:t>?</a:t>
            </a:r>
            <a:endParaRPr/>
          </a:p>
          <a:p>
            <a:pPr marL="1828800" lvl="4" indent="0" algn="l" rtl="0">
              <a:lnSpc>
                <a:spcPct val="94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</a:pPr>
            <a:r>
              <a:rPr lang="en-GB"/>
              <a:t>								(1)</a:t>
            </a:r>
            <a:endParaRPr/>
          </a:p>
          <a:p>
            <a:pPr marL="1828800" lvl="4" indent="0" algn="l" rtl="0">
              <a:lnSpc>
                <a:spcPct val="94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</a:pPr>
            <a:endParaRPr/>
          </a:p>
          <a:p>
            <a:pPr marL="514350" lvl="0" indent="-514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AutoNum type="arabicPeriod" startAt="3"/>
            </a:pPr>
            <a:r>
              <a:rPr lang="en-GB"/>
              <a:t>Which plane of movement allows for </a:t>
            </a:r>
            <a:r>
              <a:rPr lang="en-GB" b="1"/>
              <a:t>flexion</a:t>
            </a:r>
            <a:r>
              <a:rPr lang="en-GB"/>
              <a:t>?			(1)</a:t>
            </a:r>
            <a:endParaRPr/>
          </a:p>
          <a:p>
            <a:pPr marL="514350" lvl="0" indent="-387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</a:pPr>
            <a:endParaRPr/>
          </a:p>
          <a:p>
            <a:pPr marL="514350" lvl="0" indent="-387350" algn="l" rtl="0">
              <a:lnSpc>
                <a:spcPct val="94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879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645</Words>
  <Application>Microsoft Office PowerPoint</Application>
  <PresentationFormat>Widescreen</PresentationFormat>
  <Paragraphs>111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Libre Franklin</vt:lpstr>
      <vt:lpstr>Meiryo</vt:lpstr>
      <vt:lpstr>Office Theme</vt:lpstr>
      <vt:lpstr>WALT: Understand movement patterns  WHY? Red on RAG</vt:lpstr>
      <vt:lpstr>Retrieval - Label the synovial joint structure &amp; function.</vt:lpstr>
      <vt:lpstr>PowerPoint Presentation</vt:lpstr>
      <vt:lpstr>PowerPoint Presentation</vt:lpstr>
      <vt:lpstr>Planes of movement...</vt:lpstr>
      <vt:lpstr>PowerPoint Presentation</vt:lpstr>
      <vt:lpstr>Frontal Plane</vt:lpstr>
      <vt:lpstr>Transverse Plane </vt:lpstr>
      <vt:lpstr>Sagittal Plane </vt:lpstr>
      <vt:lpstr>PowerPoint Presentation</vt:lpstr>
      <vt:lpstr>    Sagittal plane</vt:lpstr>
      <vt:lpstr>     Frontal plane</vt:lpstr>
      <vt:lpstr>   Transverse plane </vt:lpstr>
      <vt:lpstr>Planes of Movement </vt:lpstr>
      <vt:lpstr>Exam Questions:</vt:lpstr>
    </vt:vector>
  </TitlesOfParts>
  <Company>Dene Magna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Understand movement patterns  WHY? Red on RAG</dc:title>
  <dc:creator>Scott Albon</dc:creator>
  <cp:lastModifiedBy>Scott Albon</cp:lastModifiedBy>
  <cp:revision>2</cp:revision>
  <dcterms:created xsi:type="dcterms:W3CDTF">2023-12-20T10:51:36Z</dcterms:created>
  <dcterms:modified xsi:type="dcterms:W3CDTF">2023-12-20T11:09:07Z</dcterms:modified>
</cp:coreProperties>
</file>