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60" r:id="rId3"/>
    <p:sldId id="261" r:id="rId4"/>
    <p:sldId id="262" r:id="rId5"/>
    <p:sldId id="263" r:id="rId6"/>
    <p:sldId id="265" r:id="rId7"/>
    <p:sldId id="272" r:id="rId8"/>
    <p:sldId id="273" r:id="rId9"/>
    <p:sldId id="270" r:id="rId10"/>
    <p:sldId id="27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svg"/><Relationship Id="rId1" Type="http://schemas.openxmlformats.org/officeDocument/2006/relationships/image" Target="../media/image1.png"/><Relationship Id="rId6" Type="http://schemas.openxmlformats.org/officeDocument/2006/relationships/image" Target="../media/image7.svg"/><Relationship Id="rId5" Type="http://schemas.openxmlformats.org/officeDocument/2006/relationships/image" Target="../media/image3.pn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svg"/><Relationship Id="rId1" Type="http://schemas.openxmlformats.org/officeDocument/2006/relationships/image" Target="../media/image1.png"/><Relationship Id="rId6" Type="http://schemas.openxmlformats.org/officeDocument/2006/relationships/image" Target="../media/image7.svg"/><Relationship Id="rId5" Type="http://schemas.openxmlformats.org/officeDocument/2006/relationships/image" Target="../media/image3.pn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C6B895-70C7-4B3B-8A7D-E474D26F6DB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AA32236D-1292-4C47-919F-4ED86EBEC99F}">
      <dgm:prSet/>
      <dgm:spPr/>
      <dgm:t>
        <a:bodyPr/>
        <a:lstStyle/>
        <a:p>
          <a:r>
            <a:rPr lang="en-GB" b="1" i="1" u="sng"/>
            <a:t>WILF:</a:t>
          </a:r>
          <a:endParaRPr lang="en-US"/>
        </a:p>
      </dgm:t>
    </dgm:pt>
    <dgm:pt modelId="{DA5556A9-817E-406D-AC02-20542516E2BB}" type="parTrans" cxnId="{FFAB0D65-8DCD-4390-A9B8-F496BE47B845}">
      <dgm:prSet/>
      <dgm:spPr/>
      <dgm:t>
        <a:bodyPr/>
        <a:lstStyle/>
        <a:p>
          <a:endParaRPr lang="en-US"/>
        </a:p>
      </dgm:t>
    </dgm:pt>
    <dgm:pt modelId="{C13BA76C-7770-471E-8FC7-8EAEEE486D9C}" type="sibTrans" cxnId="{FFAB0D65-8DCD-4390-A9B8-F496BE47B845}">
      <dgm:prSet/>
      <dgm:spPr/>
      <dgm:t>
        <a:bodyPr/>
        <a:lstStyle/>
        <a:p>
          <a:endParaRPr lang="en-US"/>
        </a:p>
      </dgm:t>
    </dgm:pt>
    <dgm:pt modelId="{14D2D44B-D4EE-4141-BB81-84B288672D89}">
      <dgm:prSet/>
      <dgm:spPr/>
      <dgm:t>
        <a:bodyPr/>
        <a:lstStyle/>
        <a:p>
          <a:r>
            <a:rPr lang="en-GB"/>
            <a:t>To label the major muscles on the body and describe how they attach using the correct terminology. </a:t>
          </a:r>
          <a:endParaRPr lang="en-US"/>
        </a:p>
      </dgm:t>
    </dgm:pt>
    <dgm:pt modelId="{194CA979-9B68-452F-978A-B44DB7B2F673}" type="parTrans" cxnId="{26CF458B-A8DB-4669-898C-2BC3E630059A}">
      <dgm:prSet/>
      <dgm:spPr/>
      <dgm:t>
        <a:bodyPr/>
        <a:lstStyle/>
        <a:p>
          <a:endParaRPr lang="en-US"/>
        </a:p>
      </dgm:t>
    </dgm:pt>
    <dgm:pt modelId="{F166EEAF-5847-4A08-B766-F3BDB3D69BDE}" type="sibTrans" cxnId="{26CF458B-A8DB-4669-898C-2BC3E630059A}">
      <dgm:prSet/>
      <dgm:spPr/>
      <dgm:t>
        <a:bodyPr/>
        <a:lstStyle/>
        <a:p>
          <a:endParaRPr lang="en-US"/>
        </a:p>
      </dgm:t>
    </dgm:pt>
    <dgm:pt modelId="{F0613F81-C4D5-4518-AB5D-E8CE423D118D}">
      <dgm:prSet/>
      <dgm:spPr/>
      <dgm:t>
        <a:bodyPr/>
        <a:lstStyle/>
        <a:p>
          <a:r>
            <a:rPr lang="en-GB"/>
            <a:t>To discuss the antagonistic muscle action that takes place when movement occurs.</a:t>
          </a:r>
          <a:endParaRPr lang="en-US"/>
        </a:p>
      </dgm:t>
    </dgm:pt>
    <dgm:pt modelId="{B6A176E1-9035-44AC-9423-CECDAE8352FF}" type="parTrans" cxnId="{3BB8C462-6615-49E1-97F4-0EC641EB87E0}">
      <dgm:prSet/>
      <dgm:spPr/>
      <dgm:t>
        <a:bodyPr/>
        <a:lstStyle/>
        <a:p>
          <a:endParaRPr lang="en-US"/>
        </a:p>
      </dgm:t>
    </dgm:pt>
    <dgm:pt modelId="{D7BE8FB2-6DC0-4012-83A9-CDCD70254501}" type="sibTrans" cxnId="{3BB8C462-6615-49E1-97F4-0EC641EB87E0}">
      <dgm:prSet/>
      <dgm:spPr/>
      <dgm:t>
        <a:bodyPr/>
        <a:lstStyle/>
        <a:p>
          <a:endParaRPr lang="en-US"/>
        </a:p>
      </dgm:t>
    </dgm:pt>
    <dgm:pt modelId="{FC7F6334-DABE-4C77-85C6-2A87197E20C6}" type="pres">
      <dgm:prSet presAssocID="{18C6B895-70C7-4B3B-8A7D-E474D26F6DBA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2A1AC92-BC11-4D04-B566-CA6813753896}" type="pres">
      <dgm:prSet presAssocID="{AA32236D-1292-4C47-919F-4ED86EBEC99F}" presName="compNode" presStyleCnt="0"/>
      <dgm:spPr/>
    </dgm:pt>
    <dgm:pt modelId="{D0B70937-B482-4150-880E-605F05C07B00}" type="pres">
      <dgm:prSet presAssocID="{AA32236D-1292-4C47-919F-4ED86EBEC99F}" presName="bgRect" presStyleLbl="bgShp" presStyleIdx="0" presStyleCnt="3"/>
      <dgm:spPr/>
    </dgm:pt>
    <dgm:pt modelId="{DA453BB6-73D2-486A-AA2A-30148F280975}" type="pres">
      <dgm:prSet presAssocID="{AA32236D-1292-4C47-919F-4ED86EBEC99F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Balloons"/>
        </a:ext>
      </dgm:extLst>
    </dgm:pt>
    <dgm:pt modelId="{89349B88-E376-4415-9EC7-CD8C352D2DA6}" type="pres">
      <dgm:prSet presAssocID="{AA32236D-1292-4C47-919F-4ED86EBEC99F}" presName="spaceRect" presStyleCnt="0"/>
      <dgm:spPr/>
    </dgm:pt>
    <dgm:pt modelId="{735B300D-1059-4641-ABB8-72A84C91F006}" type="pres">
      <dgm:prSet presAssocID="{AA32236D-1292-4C47-919F-4ED86EBEC99F}" presName="parTx" presStyleLbl="revTx" presStyleIdx="0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FD010688-AC7F-48EE-8256-EF23E5139E10}" type="pres">
      <dgm:prSet presAssocID="{C13BA76C-7770-471E-8FC7-8EAEEE486D9C}" presName="sibTrans" presStyleCnt="0"/>
      <dgm:spPr/>
    </dgm:pt>
    <dgm:pt modelId="{16C6D71B-0BA4-413A-805B-9916C23748B9}" type="pres">
      <dgm:prSet presAssocID="{14D2D44B-D4EE-4141-BB81-84B288672D89}" presName="compNode" presStyleCnt="0"/>
      <dgm:spPr/>
    </dgm:pt>
    <dgm:pt modelId="{D7E484D2-B628-42E7-BE63-98984ABF3E8D}" type="pres">
      <dgm:prSet presAssocID="{14D2D44B-D4EE-4141-BB81-84B288672D89}" presName="bgRect" presStyleLbl="bgShp" presStyleIdx="1" presStyleCnt="3"/>
      <dgm:spPr/>
    </dgm:pt>
    <dgm:pt modelId="{3E052559-501B-4B77-A8E6-C62A7364C3A8}" type="pres">
      <dgm:prSet presAssocID="{14D2D44B-D4EE-4141-BB81-84B288672D89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Muscle Arm"/>
        </a:ext>
      </dgm:extLst>
    </dgm:pt>
    <dgm:pt modelId="{CAD9E0A1-3B5F-4BAC-9F7E-BD1266179D15}" type="pres">
      <dgm:prSet presAssocID="{14D2D44B-D4EE-4141-BB81-84B288672D89}" presName="spaceRect" presStyleCnt="0"/>
      <dgm:spPr/>
    </dgm:pt>
    <dgm:pt modelId="{8FB5576A-1A44-4CF8-9AEA-285F006563BB}" type="pres">
      <dgm:prSet presAssocID="{14D2D44B-D4EE-4141-BB81-84B288672D89}" presName="parTx" presStyleLbl="revTx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F0E7BA63-60D0-44DF-8F43-85893D10DF95}" type="pres">
      <dgm:prSet presAssocID="{F166EEAF-5847-4A08-B766-F3BDB3D69BDE}" presName="sibTrans" presStyleCnt="0"/>
      <dgm:spPr/>
    </dgm:pt>
    <dgm:pt modelId="{9BB30AF4-8486-4EC4-B473-11F4A4AF6D68}" type="pres">
      <dgm:prSet presAssocID="{F0613F81-C4D5-4518-AB5D-E8CE423D118D}" presName="compNode" presStyleCnt="0"/>
      <dgm:spPr/>
    </dgm:pt>
    <dgm:pt modelId="{C868FF38-9011-49A1-BC41-EC9292188AE6}" type="pres">
      <dgm:prSet presAssocID="{F0613F81-C4D5-4518-AB5D-E8CE423D118D}" presName="bgRect" presStyleLbl="bgShp" presStyleIdx="2" presStyleCnt="3"/>
      <dgm:spPr/>
    </dgm:pt>
    <dgm:pt modelId="{CB2E0F7D-58A8-4F0C-9E52-467757E8C1D4}" type="pres">
      <dgm:prSet presAssocID="{F0613F81-C4D5-4518-AB5D-E8CE423D118D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Transfer"/>
        </a:ext>
      </dgm:extLst>
    </dgm:pt>
    <dgm:pt modelId="{83B1BE12-FE6D-459B-AF1A-BD34AF442FE8}" type="pres">
      <dgm:prSet presAssocID="{F0613F81-C4D5-4518-AB5D-E8CE423D118D}" presName="spaceRect" presStyleCnt="0"/>
      <dgm:spPr/>
    </dgm:pt>
    <dgm:pt modelId="{41E45D86-14D6-44D9-9389-D5056E014AD3}" type="pres">
      <dgm:prSet presAssocID="{F0613F81-C4D5-4518-AB5D-E8CE423D118D}" presName="parTx" presStyleLbl="revTx" presStyleIdx="2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A5670400-5DA2-4CCB-B43E-110173E3A81B}" type="presOf" srcId="{AA32236D-1292-4C47-919F-4ED86EBEC99F}" destId="{735B300D-1059-4641-ABB8-72A84C91F006}" srcOrd="0" destOrd="0" presId="urn:microsoft.com/office/officeart/2018/2/layout/IconVerticalSolidList"/>
    <dgm:cxn modelId="{3BB8C462-6615-49E1-97F4-0EC641EB87E0}" srcId="{18C6B895-70C7-4B3B-8A7D-E474D26F6DBA}" destId="{F0613F81-C4D5-4518-AB5D-E8CE423D118D}" srcOrd="2" destOrd="0" parTransId="{B6A176E1-9035-44AC-9423-CECDAE8352FF}" sibTransId="{D7BE8FB2-6DC0-4012-83A9-CDCD70254501}"/>
    <dgm:cxn modelId="{2C1AE91B-3F3D-46BB-9AC1-659A22918948}" type="presOf" srcId="{18C6B895-70C7-4B3B-8A7D-E474D26F6DBA}" destId="{FC7F6334-DABE-4C77-85C6-2A87197E20C6}" srcOrd="0" destOrd="0" presId="urn:microsoft.com/office/officeart/2018/2/layout/IconVerticalSolidList"/>
    <dgm:cxn modelId="{BC9ED74F-C766-493B-B3AB-FCC726492639}" type="presOf" srcId="{F0613F81-C4D5-4518-AB5D-E8CE423D118D}" destId="{41E45D86-14D6-44D9-9389-D5056E014AD3}" srcOrd="0" destOrd="0" presId="urn:microsoft.com/office/officeart/2018/2/layout/IconVerticalSolidList"/>
    <dgm:cxn modelId="{FFAB0D65-8DCD-4390-A9B8-F496BE47B845}" srcId="{18C6B895-70C7-4B3B-8A7D-E474D26F6DBA}" destId="{AA32236D-1292-4C47-919F-4ED86EBEC99F}" srcOrd="0" destOrd="0" parTransId="{DA5556A9-817E-406D-AC02-20542516E2BB}" sibTransId="{C13BA76C-7770-471E-8FC7-8EAEEE486D9C}"/>
    <dgm:cxn modelId="{26CF458B-A8DB-4669-898C-2BC3E630059A}" srcId="{18C6B895-70C7-4B3B-8A7D-E474D26F6DBA}" destId="{14D2D44B-D4EE-4141-BB81-84B288672D89}" srcOrd="1" destOrd="0" parTransId="{194CA979-9B68-452F-978A-B44DB7B2F673}" sibTransId="{F166EEAF-5847-4A08-B766-F3BDB3D69BDE}"/>
    <dgm:cxn modelId="{98BF1C7E-EC3B-4F46-8916-01544CCEA551}" type="presOf" srcId="{14D2D44B-D4EE-4141-BB81-84B288672D89}" destId="{8FB5576A-1A44-4CF8-9AEA-285F006563BB}" srcOrd="0" destOrd="0" presId="urn:microsoft.com/office/officeart/2018/2/layout/IconVerticalSolidList"/>
    <dgm:cxn modelId="{5E98AA73-581F-4A47-96BA-341646E5D4D7}" type="presParOf" srcId="{FC7F6334-DABE-4C77-85C6-2A87197E20C6}" destId="{22A1AC92-BC11-4D04-B566-CA6813753896}" srcOrd="0" destOrd="0" presId="urn:microsoft.com/office/officeart/2018/2/layout/IconVerticalSolidList"/>
    <dgm:cxn modelId="{4829D6B2-097E-475B-97B3-1D28D0E52B95}" type="presParOf" srcId="{22A1AC92-BC11-4D04-B566-CA6813753896}" destId="{D0B70937-B482-4150-880E-605F05C07B00}" srcOrd="0" destOrd="0" presId="urn:microsoft.com/office/officeart/2018/2/layout/IconVerticalSolidList"/>
    <dgm:cxn modelId="{73E63AED-ECE3-412B-8D67-62D5D8DC375F}" type="presParOf" srcId="{22A1AC92-BC11-4D04-B566-CA6813753896}" destId="{DA453BB6-73D2-486A-AA2A-30148F280975}" srcOrd="1" destOrd="0" presId="urn:microsoft.com/office/officeart/2018/2/layout/IconVerticalSolidList"/>
    <dgm:cxn modelId="{B49C5D0A-E518-42E6-BE1F-E730BF2A2803}" type="presParOf" srcId="{22A1AC92-BC11-4D04-B566-CA6813753896}" destId="{89349B88-E376-4415-9EC7-CD8C352D2DA6}" srcOrd="2" destOrd="0" presId="urn:microsoft.com/office/officeart/2018/2/layout/IconVerticalSolidList"/>
    <dgm:cxn modelId="{645AAA4A-FF28-4355-AD83-82C5147001B1}" type="presParOf" srcId="{22A1AC92-BC11-4D04-B566-CA6813753896}" destId="{735B300D-1059-4641-ABB8-72A84C91F006}" srcOrd="3" destOrd="0" presId="urn:microsoft.com/office/officeart/2018/2/layout/IconVerticalSolidList"/>
    <dgm:cxn modelId="{93F2C061-B737-438A-81C0-499B1750B735}" type="presParOf" srcId="{FC7F6334-DABE-4C77-85C6-2A87197E20C6}" destId="{FD010688-AC7F-48EE-8256-EF23E5139E10}" srcOrd="1" destOrd="0" presId="urn:microsoft.com/office/officeart/2018/2/layout/IconVerticalSolidList"/>
    <dgm:cxn modelId="{80B43DD1-DE8B-45C7-868B-2B2BFC6C102E}" type="presParOf" srcId="{FC7F6334-DABE-4C77-85C6-2A87197E20C6}" destId="{16C6D71B-0BA4-413A-805B-9916C23748B9}" srcOrd="2" destOrd="0" presId="urn:microsoft.com/office/officeart/2018/2/layout/IconVerticalSolidList"/>
    <dgm:cxn modelId="{8CC4AA77-FE6B-4242-8074-BF750C39D44A}" type="presParOf" srcId="{16C6D71B-0BA4-413A-805B-9916C23748B9}" destId="{D7E484D2-B628-42E7-BE63-98984ABF3E8D}" srcOrd="0" destOrd="0" presId="urn:microsoft.com/office/officeart/2018/2/layout/IconVerticalSolidList"/>
    <dgm:cxn modelId="{DA04C98D-30A4-4F8D-AF3F-64A042F51272}" type="presParOf" srcId="{16C6D71B-0BA4-413A-805B-9916C23748B9}" destId="{3E052559-501B-4B77-A8E6-C62A7364C3A8}" srcOrd="1" destOrd="0" presId="urn:microsoft.com/office/officeart/2018/2/layout/IconVerticalSolidList"/>
    <dgm:cxn modelId="{4B65C159-BCA2-498A-9784-AF3B350C04F6}" type="presParOf" srcId="{16C6D71B-0BA4-413A-805B-9916C23748B9}" destId="{CAD9E0A1-3B5F-4BAC-9F7E-BD1266179D15}" srcOrd="2" destOrd="0" presId="urn:microsoft.com/office/officeart/2018/2/layout/IconVerticalSolidList"/>
    <dgm:cxn modelId="{7737EFBB-0E9D-4E87-8094-EACDBE0CFD89}" type="presParOf" srcId="{16C6D71B-0BA4-413A-805B-9916C23748B9}" destId="{8FB5576A-1A44-4CF8-9AEA-285F006563BB}" srcOrd="3" destOrd="0" presId="urn:microsoft.com/office/officeart/2018/2/layout/IconVerticalSolidList"/>
    <dgm:cxn modelId="{62938A14-3B27-49FB-B978-324FAC5D103F}" type="presParOf" srcId="{FC7F6334-DABE-4C77-85C6-2A87197E20C6}" destId="{F0E7BA63-60D0-44DF-8F43-85893D10DF95}" srcOrd="3" destOrd="0" presId="urn:microsoft.com/office/officeart/2018/2/layout/IconVerticalSolidList"/>
    <dgm:cxn modelId="{581D0372-36EF-4A32-98DE-CF84965882D4}" type="presParOf" srcId="{FC7F6334-DABE-4C77-85C6-2A87197E20C6}" destId="{9BB30AF4-8486-4EC4-B473-11F4A4AF6D68}" srcOrd="4" destOrd="0" presId="urn:microsoft.com/office/officeart/2018/2/layout/IconVerticalSolidList"/>
    <dgm:cxn modelId="{631F9F7A-4268-469C-8AFF-DA8F27BDAD31}" type="presParOf" srcId="{9BB30AF4-8486-4EC4-B473-11F4A4AF6D68}" destId="{C868FF38-9011-49A1-BC41-EC9292188AE6}" srcOrd="0" destOrd="0" presId="urn:microsoft.com/office/officeart/2018/2/layout/IconVerticalSolidList"/>
    <dgm:cxn modelId="{29E9FFCA-B3E8-4256-968A-E6D73BA94835}" type="presParOf" srcId="{9BB30AF4-8486-4EC4-B473-11F4A4AF6D68}" destId="{CB2E0F7D-58A8-4F0C-9E52-467757E8C1D4}" srcOrd="1" destOrd="0" presId="urn:microsoft.com/office/officeart/2018/2/layout/IconVerticalSolidList"/>
    <dgm:cxn modelId="{F1F63C65-92C1-4E22-9F5E-B2EA859A787C}" type="presParOf" srcId="{9BB30AF4-8486-4EC4-B473-11F4A4AF6D68}" destId="{83B1BE12-FE6D-459B-AF1A-BD34AF442FE8}" srcOrd="2" destOrd="0" presId="urn:microsoft.com/office/officeart/2018/2/layout/IconVerticalSolidList"/>
    <dgm:cxn modelId="{75D83A1F-3F77-4F59-ACC0-3F78E10304E6}" type="presParOf" srcId="{9BB30AF4-8486-4EC4-B473-11F4A4AF6D68}" destId="{41E45D86-14D6-44D9-9389-D5056E014AD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7023C46-732E-47B9-9BFE-860FA3E1990F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C1E1D45C-CFB4-4ACF-9B53-E1C64F82B1DC}">
      <dgm:prSet/>
      <dgm:spPr/>
      <dgm:t>
        <a:bodyPr/>
        <a:lstStyle/>
        <a:p>
          <a:pPr algn="ctr"/>
          <a:r>
            <a:rPr lang="en-US" dirty="0"/>
            <a:t>On the body can you label as many muscles as you know in silence!</a:t>
          </a:r>
        </a:p>
      </dgm:t>
    </dgm:pt>
    <dgm:pt modelId="{0E525BA2-6242-477E-B755-A3B05DDD4ACC}" type="parTrans" cxnId="{2A6911F4-6E2E-46C1-BFDD-FE9AD216A9B8}">
      <dgm:prSet/>
      <dgm:spPr/>
      <dgm:t>
        <a:bodyPr/>
        <a:lstStyle/>
        <a:p>
          <a:endParaRPr lang="en-US"/>
        </a:p>
      </dgm:t>
    </dgm:pt>
    <dgm:pt modelId="{5F4D607D-9942-4CF5-9AAB-FEA5EE0FD567}" type="sibTrans" cxnId="{2A6911F4-6E2E-46C1-BFDD-FE9AD216A9B8}">
      <dgm:prSet/>
      <dgm:spPr/>
      <dgm:t>
        <a:bodyPr/>
        <a:lstStyle/>
        <a:p>
          <a:endParaRPr lang="en-US"/>
        </a:p>
      </dgm:t>
    </dgm:pt>
    <dgm:pt modelId="{B725DBC6-7E99-45E6-8F79-31DE0C13A349}">
      <dgm:prSet/>
      <dgm:spPr/>
      <dgm:t>
        <a:bodyPr/>
        <a:lstStyle/>
        <a:p>
          <a:pPr algn="ctr"/>
          <a:r>
            <a:rPr lang="en-US"/>
            <a:t>Now talk to the person next to you and add more!</a:t>
          </a:r>
        </a:p>
      </dgm:t>
    </dgm:pt>
    <dgm:pt modelId="{CAD1384B-158E-4399-B4FC-A2A2EAF0CE93}" type="parTrans" cxnId="{DD01D7BE-C726-40EE-AC31-63B8C2272541}">
      <dgm:prSet/>
      <dgm:spPr/>
      <dgm:t>
        <a:bodyPr/>
        <a:lstStyle/>
        <a:p>
          <a:endParaRPr lang="en-US"/>
        </a:p>
      </dgm:t>
    </dgm:pt>
    <dgm:pt modelId="{5BFACA44-7FA5-4984-9E28-D37742D48723}" type="sibTrans" cxnId="{DD01D7BE-C726-40EE-AC31-63B8C2272541}">
      <dgm:prSet/>
      <dgm:spPr/>
      <dgm:t>
        <a:bodyPr/>
        <a:lstStyle/>
        <a:p>
          <a:endParaRPr lang="en-US"/>
        </a:p>
      </dgm:t>
    </dgm:pt>
    <dgm:pt modelId="{1E590B10-EA6A-4C61-9341-8BFF7D741E29}">
      <dgm:prSet/>
      <dgm:spPr/>
      <dgm:t>
        <a:bodyPr/>
        <a:lstStyle/>
        <a:p>
          <a:pPr algn="ctr"/>
          <a:r>
            <a:rPr lang="en-US"/>
            <a:t>Now discuss as a group to see if you can add any others!</a:t>
          </a:r>
        </a:p>
      </dgm:t>
    </dgm:pt>
    <dgm:pt modelId="{A9EBA865-EB8F-4213-8C6A-55C73808EDF3}" type="parTrans" cxnId="{42BC4FE3-51F7-4823-BE47-5DD84C36F275}">
      <dgm:prSet/>
      <dgm:spPr/>
      <dgm:t>
        <a:bodyPr/>
        <a:lstStyle/>
        <a:p>
          <a:endParaRPr lang="en-US"/>
        </a:p>
      </dgm:t>
    </dgm:pt>
    <dgm:pt modelId="{3DE7EABD-1652-403F-AC9C-BF47D273C44C}" type="sibTrans" cxnId="{42BC4FE3-51F7-4823-BE47-5DD84C36F275}">
      <dgm:prSet/>
      <dgm:spPr/>
      <dgm:t>
        <a:bodyPr/>
        <a:lstStyle/>
        <a:p>
          <a:endParaRPr lang="en-US"/>
        </a:p>
      </dgm:t>
    </dgm:pt>
    <dgm:pt modelId="{81311E50-C719-4900-86BB-D19923D0F242}" type="pres">
      <dgm:prSet presAssocID="{97023C46-732E-47B9-9BFE-860FA3E199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31A6EE6-5646-4A04-9C95-E8B36ADBB807}" type="pres">
      <dgm:prSet presAssocID="{C1E1D45C-CFB4-4ACF-9B53-E1C64F82B1DC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F00F7A4-B52C-4564-9D36-64087E010838}" type="pres">
      <dgm:prSet presAssocID="{5F4D607D-9942-4CF5-9AAB-FEA5EE0FD567}" presName="spacer" presStyleCnt="0"/>
      <dgm:spPr/>
    </dgm:pt>
    <dgm:pt modelId="{FB1E9247-DD33-4194-B71C-0C67969D1C40}" type="pres">
      <dgm:prSet presAssocID="{B725DBC6-7E99-45E6-8F79-31DE0C13A34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723A15-E3F1-4247-BCAC-9B57E07475AC}" type="pres">
      <dgm:prSet presAssocID="{5BFACA44-7FA5-4984-9E28-D37742D48723}" presName="spacer" presStyleCnt="0"/>
      <dgm:spPr/>
    </dgm:pt>
    <dgm:pt modelId="{9C93802D-04B3-4223-9671-334FA4EF5391}" type="pres">
      <dgm:prSet presAssocID="{1E590B10-EA6A-4C61-9341-8BFF7D741E29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E4BEE8B-BF2C-4FEA-AC80-6DD073187BAA}" type="presOf" srcId="{B725DBC6-7E99-45E6-8F79-31DE0C13A349}" destId="{FB1E9247-DD33-4194-B71C-0C67969D1C40}" srcOrd="0" destOrd="0" presId="urn:microsoft.com/office/officeart/2005/8/layout/vList2"/>
    <dgm:cxn modelId="{9BC91C44-6CD2-428A-B158-E1B7768F30EF}" type="presOf" srcId="{1E590B10-EA6A-4C61-9341-8BFF7D741E29}" destId="{9C93802D-04B3-4223-9671-334FA4EF5391}" srcOrd="0" destOrd="0" presId="urn:microsoft.com/office/officeart/2005/8/layout/vList2"/>
    <dgm:cxn modelId="{F63A2EB2-C0AA-49AD-8F62-3DDD60E9874E}" type="presOf" srcId="{C1E1D45C-CFB4-4ACF-9B53-E1C64F82B1DC}" destId="{231A6EE6-5646-4A04-9C95-E8B36ADBB807}" srcOrd="0" destOrd="0" presId="urn:microsoft.com/office/officeart/2005/8/layout/vList2"/>
    <dgm:cxn modelId="{2A6911F4-6E2E-46C1-BFDD-FE9AD216A9B8}" srcId="{97023C46-732E-47B9-9BFE-860FA3E1990F}" destId="{C1E1D45C-CFB4-4ACF-9B53-E1C64F82B1DC}" srcOrd="0" destOrd="0" parTransId="{0E525BA2-6242-477E-B755-A3B05DDD4ACC}" sibTransId="{5F4D607D-9942-4CF5-9AAB-FEA5EE0FD567}"/>
    <dgm:cxn modelId="{42BC4FE3-51F7-4823-BE47-5DD84C36F275}" srcId="{97023C46-732E-47B9-9BFE-860FA3E1990F}" destId="{1E590B10-EA6A-4C61-9341-8BFF7D741E29}" srcOrd="2" destOrd="0" parTransId="{A9EBA865-EB8F-4213-8C6A-55C73808EDF3}" sibTransId="{3DE7EABD-1652-403F-AC9C-BF47D273C44C}"/>
    <dgm:cxn modelId="{95024F53-3850-48CB-8D2E-0004820413AA}" type="presOf" srcId="{97023C46-732E-47B9-9BFE-860FA3E1990F}" destId="{81311E50-C719-4900-86BB-D19923D0F242}" srcOrd="0" destOrd="0" presId="urn:microsoft.com/office/officeart/2005/8/layout/vList2"/>
    <dgm:cxn modelId="{DD01D7BE-C726-40EE-AC31-63B8C2272541}" srcId="{97023C46-732E-47B9-9BFE-860FA3E1990F}" destId="{B725DBC6-7E99-45E6-8F79-31DE0C13A349}" srcOrd="1" destOrd="0" parTransId="{CAD1384B-158E-4399-B4FC-A2A2EAF0CE93}" sibTransId="{5BFACA44-7FA5-4984-9E28-D37742D48723}"/>
    <dgm:cxn modelId="{538E8FC0-A3D9-4A02-B8CC-69800E359D40}" type="presParOf" srcId="{81311E50-C719-4900-86BB-D19923D0F242}" destId="{231A6EE6-5646-4A04-9C95-E8B36ADBB807}" srcOrd="0" destOrd="0" presId="urn:microsoft.com/office/officeart/2005/8/layout/vList2"/>
    <dgm:cxn modelId="{1DD54858-46BC-4EC9-8EFA-5BF02308A723}" type="presParOf" srcId="{81311E50-C719-4900-86BB-D19923D0F242}" destId="{AF00F7A4-B52C-4564-9D36-64087E010838}" srcOrd="1" destOrd="0" presId="urn:microsoft.com/office/officeart/2005/8/layout/vList2"/>
    <dgm:cxn modelId="{2FA2ACCF-6620-41FF-963E-4FAF0E767876}" type="presParOf" srcId="{81311E50-C719-4900-86BB-D19923D0F242}" destId="{FB1E9247-DD33-4194-B71C-0C67969D1C40}" srcOrd="2" destOrd="0" presId="urn:microsoft.com/office/officeart/2005/8/layout/vList2"/>
    <dgm:cxn modelId="{1FE612AA-1E7C-4AF6-9BD8-2C63810493E5}" type="presParOf" srcId="{81311E50-C719-4900-86BB-D19923D0F242}" destId="{85723A15-E3F1-4247-BCAC-9B57E07475AC}" srcOrd="3" destOrd="0" presId="urn:microsoft.com/office/officeart/2005/8/layout/vList2"/>
    <dgm:cxn modelId="{43CD3A4C-43F0-462E-A674-5745254E9C5C}" type="presParOf" srcId="{81311E50-C719-4900-86BB-D19923D0F242}" destId="{9C93802D-04B3-4223-9671-334FA4EF539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BAAECF3-9C7F-4A4E-919E-0B7E195388D4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0506611-F20B-4B8A-A2C3-16A3B3641D02}">
      <dgm:prSet/>
      <dgm:spPr/>
      <dgm:t>
        <a:bodyPr/>
        <a:lstStyle/>
        <a:p>
          <a:r>
            <a:rPr lang="en-US"/>
            <a:t>Tendon</a:t>
          </a:r>
        </a:p>
      </dgm:t>
    </dgm:pt>
    <dgm:pt modelId="{8CD676EC-652B-40A3-915B-1D63EEC8BDC2}" type="parTrans" cxnId="{2A7DBDE5-BBDA-4595-A1FB-823A69F9BFE8}">
      <dgm:prSet/>
      <dgm:spPr/>
      <dgm:t>
        <a:bodyPr/>
        <a:lstStyle/>
        <a:p>
          <a:endParaRPr lang="en-US"/>
        </a:p>
      </dgm:t>
    </dgm:pt>
    <dgm:pt modelId="{3B84359E-2BF8-4B11-B173-C0B7C744FC2E}" type="sibTrans" cxnId="{2A7DBDE5-BBDA-4595-A1FB-823A69F9BFE8}">
      <dgm:prSet/>
      <dgm:spPr/>
      <dgm:t>
        <a:bodyPr/>
        <a:lstStyle/>
        <a:p>
          <a:endParaRPr lang="en-US"/>
        </a:p>
      </dgm:t>
    </dgm:pt>
    <dgm:pt modelId="{D50048B3-6999-4DCC-91DD-67186F018E33}">
      <dgm:prSet/>
      <dgm:spPr/>
      <dgm:t>
        <a:bodyPr/>
        <a:lstStyle/>
        <a:p>
          <a:r>
            <a:rPr lang="en-US"/>
            <a:t>Agonist</a:t>
          </a:r>
        </a:p>
      </dgm:t>
    </dgm:pt>
    <dgm:pt modelId="{E6332D5B-2A6D-4AAD-8049-B46839336FC8}" type="parTrans" cxnId="{CEA6B40B-553A-4D86-B926-F9D09A74FA56}">
      <dgm:prSet/>
      <dgm:spPr/>
      <dgm:t>
        <a:bodyPr/>
        <a:lstStyle/>
        <a:p>
          <a:endParaRPr lang="en-US"/>
        </a:p>
      </dgm:t>
    </dgm:pt>
    <dgm:pt modelId="{EDEFEAE4-D93D-4D5C-A965-1894449E526C}" type="sibTrans" cxnId="{CEA6B40B-553A-4D86-B926-F9D09A74FA56}">
      <dgm:prSet/>
      <dgm:spPr/>
      <dgm:t>
        <a:bodyPr/>
        <a:lstStyle/>
        <a:p>
          <a:endParaRPr lang="en-US"/>
        </a:p>
      </dgm:t>
    </dgm:pt>
    <dgm:pt modelId="{93A7C8A7-4F00-4F43-8378-D231C39C1206}">
      <dgm:prSet/>
      <dgm:spPr/>
      <dgm:t>
        <a:bodyPr/>
        <a:lstStyle/>
        <a:p>
          <a:r>
            <a:rPr lang="en-US"/>
            <a:t>Antagonist</a:t>
          </a:r>
        </a:p>
      </dgm:t>
    </dgm:pt>
    <dgm:pt modelId="{F30523F4-3653-4817-9D4E-17F3D81D8CB0}" type="parTrans" cxnId="{D0BA8AB9-337F-4051-8471-673DD64B9B7B}">
      <dgm:prSet/>
      <dgm:spPr/>
      <dgm:t>
        <a:bodyPr/>
        <a:lstStyle/>
        <a:p>
          <a:endParaRPr lang="en-US"/>
        </a:p>
      </dgm:t>
    </dgm:pt>
    <dgm:pt modelId="{0B50A5B6-413F-4BFE-9F31-75E37F379066}" type="sibTrans" cxnId="{D0BA8AB9-337F-4051-8471-673DD64B9B7B}">
      <dgm:prSet/>
      <dgm:spPr/>
      <dgm:t>
        <a:bodyPr/>
        <a:lstStyle/>
        <a:p>
          <a:endParaRPr lang="en-US"/>
        </a:p>
      </dgm:t>
    </dgm:pt>
    <dgm:pt modelId="{7657DF2F-9F13-4B26-8AA8-04A07EEC4BC0}">
      <dgm:prSet/>
      <dgm:spPr/>
      <dgm:t>
        <a:bodyPr/>
        <a:lstStyle/>
        <a:p>
          <a:r>
            <a:rPr lang="en-US"/>
            <a:t>Fixator </a:t>
          </a:r>
        </a:p>
      </dgm:t>
    </dgm:pt>
    <dgm:pt modelId="{7B312B2C-F822-4D1C-B2DF-CC56BD802B95}" type="parTrans" cxnId="{F355C901-0F8C-4E2E-B958-6011D47422D6}">
      <dgm:prSet/>
      <dgm:spPr/>
      <dgm:t>
        <a:bodyPr/>
        <a:lstStyle/>
        <a:p>
          <a:endParaRPr lang="en-US"/>
        </a:p>
      </dgm:t>
    </dgm:pt>
    <dgm:pt modelId="{5C36462B-B918-4E3E-A7C4-F867DCF460BF}" type="sibTrans" cxnId="{F355C901-0F8C-4E2E-B958-6011D47422D6}">
      <dgm:prSet/>
      <dgm:spPr/>
      <dgm:t>
        <a:bodyPr/>
        <a:lstStyle/>
        <a:p>
          <a:endParaRPr lang="en-US"/>
        </a:p>
      </dgm:t>
    </dgm:pt>
    <dgm:pt modelId="{C941227D-9129-4AAE-A422-F6F30122D225}">
      <dgm:prSet/>
      <dgm:spPr/>
      <dgm:t>
        <a:bodyPr/>
        <a:lstStyle/>
        <a:p>
          <a:r>
            <a:rPr lang="en-US"/>
            <a:t>Antagonistic muscle action</a:t>
          </a:r>
        </a:p>
      </dgm:t>
    </dgm:pt>
    <dgm:pt modelId="{84BE5185-2C55-4232-8FB0-02D9BF4BDAEF}" type="parTrans" cxnId="{BC372B93-9527-43DA-BBB0-06EA5D139768}">
      <dgm:prSet/>
      <dgm:spPr/>
      <dgm:t>
        <a:bodyPr/>
        <a:lstStyle/>
        <a:p>
          <a:endParaRPr lang="en-US"/>
        </a:p>
      </dgm:t>
    </dgm:pt>
    <dgm:pt modelId="{B6BCEA16-F68B-4E6E-A82C-4AB5237F1BDC}" type="sibTrans" cxnId="{BC372B93-9527-43DA-BBB0-06EA5D139768}">
      <dgm:prSet/>
      <dgm:spPr/>
      <dgm:t>
        <a:bodyPr/>
        <a:lstStyle/>
        <a:p>
          <a:endParaRPr lang="en-US"/>
        </a:p>
      </dgm:t>
    </dgm:pt>
    <dgm:pt modelId="{FE029F62-1E39-4232-BF80-1533086FF8F6}">
      <dgm:prSet/>
      <dgm:spPr/>
      <dgm:t>
        <a:bodyPr/>
        <a:lstStyle/>
        <a:p>
          <a:r>
            <a:rPr lang="en-US"/>
            <a:t>Isotonic contraction </a:t>
          </a:r>
        </a:p>
      </dgm:t>
    </dgm:pt>
    <dgm:pt modelId="{FF436BC2-B05C-4FB8-AE52-50BC09E0C502}" type="parTrans" cxnId="{9988896F-2F60-4F0E-9FB2-82103F0FC03D}">
      <dgm:prSet/>
      <dgm:spPr/>
      <dgm:t>
        <a:bodyPr/>
        <a:lstStyle/>
        <a:p>
          <a:endParaRPr lang="en-US"/>
        </a:p>
      </dgm:t>
    </dgm:pt>
    <dgm:pt modelId="{3D42A729-0DE9-48AA-818C-E511D6EB517E}" type="sibTrans" cxnId="{9988896F-2F60-4F0E-9FB2-82103F0FC03D}">
      <dgm:prSet/>
      <dgm:spPr/>
      <dgm:t>
        <a:bodyPr/>
        <a:lstStyle/>
        <a:p>
          <a:endParaRPr lang="en-US"/>
        </a:p>
      </dgm:t>
    </dgm:pt>
    <dgm:pt modelId="{B410CDB7-B053-4995-944A-50DD424C0BB8}">
      <dgm:prSet/>
      <dgm:spPr/>
      <dgm:t>
        <a:bodyPr/>
        <a:lstStyle/>
        <a:p>
          <a:r>
            <a:rPr lang="en-US"/>
            <a:t>Concentric contraction</a:t>
          </a:r>
        </a:p>
      </dgm:t>
    </dgm:pt>
    <dgm:pt modelId="{F26E578D-1BD5-4830-B621-CA6CC75BBB95}" type="parTrans" cxnId="{34CB3283-1B02-439C-A89C-A752AAD7193A}">
      <dgm:prSet/>
      <dgm:spPr/>
      <dgm:t>
        <a:bodyPr/>
        <a:lstStyle/>
        <a:p>
          <a:endParaRPr lang="en-US"/>
        </a:p>
      </dgm:t>
    </dgm:pt>
    <dgm:pt modelId="{259C290E-0FE0-4672-9E3B-765325FE20AF}" type="sibTrans" cxnId="{34CB3283-1B02-439C-A89C-A752AAD7193A}">
      <dgm:prSet/>
      <dgm:spPr/>
      <dgm:t>
        <a:bodyPr/>
        <a:lstStyle/>
        <a:p>
          <a:endParaRPr lang="en-US"/>
        </a:p>
      </dgm:t>
    </dgm:pt>
    <dgm:pt modelId="{C059967F-CD18-4C29-82D6-28A0782AFFE5}">
      <dgm:prSet/>
      <dgm:spPr/>
      <dgm:t>
        <a:bodyPr/>
        <a:lstStyle/>
        <a:p>
          <a:r>
            <a:rPr lang="en-US"/>
            <a:t>Eccentric contraction</a:t>
          </a:r>
        </a:p>
      </dgm:t>
    </dgm:pt>
    <dgm:pt modelId="{DB9FD2B9-C684-4522-8529-C969C66689C3}" type="parTrans" cxnId="{8C91B226-3211-4017-8135-0E9DFC538F23}">
      <dgm:prSet/>
      <dgm:spPr/>
      <dgm:t>
        <a:bodyPr/>
        <a:lstStyle/>
        <a:p>
          <a:endParaRPr lang="en-US"/>
        </a:p>
      </dgm:t>
    </dgm:pt>
    <dgm:pt modelId="{697659AF-DEBE-4B69-8F85-2825F7285F01}" type="sibTrans" cxnId="{8C91B226-3211-4017-8135-0E9DFC538F23}">
      <dgm:prSet/>
      <dgm:spPr/>
      <dgm:t>
        <a:bodyPr/>
        <a:lstStyle/>
        <a:p>
          <a:endParaRPr lang="en-US"/>
        </a:p>
      </dgm:t>
    </dgm:pt>
    <dgm:pt modelId="{D5E3F7F7-A67C-4226-93E1-FE7AAAC05618}">
      <dgm:prSet/>
      <dgm:spPr/>
      <dgm:t>
        <a:bodyPr/>
        <a:lstStyle/>
        <a:p>
          <a:r>
            <a:rPr lang="en-US"/>
            <a:t>Isometric contraction </a:t>
          </a:r>
        </a:p>
      </dgm:t>
    </dgm:pt>
    <dgm:pt modelId="{68D50E40-555F-459B-9840-667D5B9116A3}" type="parTrans" cxnId="{F7A4431E-DC3F-4AE1-BA6A-7171B1EDB322}">
      <dgm:prSet/>
      <dgm:spPr/>
      <dgm:t>
        <a:bodyPr/>
        <a:lstStyle/>
        <a:p>
          <a:endParaRPr lang="en-US"/>
        </a:p>
      </dgm:t>
    </dgm:pt>
    <dgm:pt modelId="{75521482-258D-41D4-B732-47D5328B4373}" type="sibTrans" cxnId="{F7A4431E-DC3F-4AE1-BA6A-7171B1EDB322}">
      <dgm:prSet/>
      <dgm:spPr/>
      <dgm:t>
        <a:bodyPr/>
        <a:lstStyle/>
        <a:p>
          <a:endParaRPr lang="en-US"/>
        </a:p>
      </dgm:t>
    </dgm:pt>
    <dgm:pt modelId="{12BDF243-B661-4FA5-B5C0-EE4EB020ACC5}">
      <dgm:prSet/>
      <dgm:spPr/>
      <dgm:t>
        <a:bodyPr/>
        <a:lstStyle/>
        <a:p>
          <a:r>
            <a:rPr lang="en-US"/>
            <a:t>Delayed onset muscle soreness</a:t>
          </a:r>
        </a:p>
      </dgm:t>
    </dgm:pt>
    <dgm:pt modelId="{DCC11DDB-A9D3-4803-8B5A-7532540D5B07}" type="parTrans" cxnId="{59DF580C-6EB6-433E-96CD-1720690F7CC3}">
      <dgm:prSet/>
      <dgm:spPr/>
      <dgm:t>
        <a:bodyPr/>
        <a:lstStyle/>
        <a:p>
          <a:endParaRPr lang="en-US"/>
        </a:p>
      </dgm:t>
    </dgm:pt>
    <dgm:pt modelId="{1D7FA708-F82E-4AED-BC32-561CB06B71B3}" type="sibTrans" cxnId="{59DF580C-6EB6-433E-96CD-1720690F7CC3}">
      <dgm:prSet/>
      <dgm:spPr/>
      <dgm:t>
        <a:bodyPr/>
        <a:lstStyle/>
        <a:p>
          <a:endParaRPr lang="en-US"/>
        </a:p>
      </dgm:t>
    </dgm:pt>
    <dgm:pt modelId="{CC56F9F2-835B-4B63-AEE9-9EB7BA2C64F1}">
      <dgm:prSet/>
      <dgm:spPr/>
      <dgm:t>
        <a:bodyPr/>
        <a:lstStyle/>
        <a:p>
          <a:r>
            <a:rPr lang="en-US" dirty="0" smtClean="0"/>
            <a:t>Types of movement</a:t>
          </a:r>
          <a:endParaRPr lang="en-US" dirty="0"/>
        </a:p>
      </dgm:t>
    </dgm:pt>
    <dgm:pt modelId="{1C2E56C8-F61E-4A01-A8FD-F314B529D2BF}" type="parTrans" cxnId="{CC78085D-4812-4D44-B0C1-7552877C94F8}">
      <dgm:prSet/>
      <dgm:spPr/>
      <dgm:t>
        <a:bodyPr/>
        <a:lstStyle/>
        <a:p>
          <a:endParaRPr lang="en-US"/>
        </a:p>
      </dgm:t>
    </dgm:pt>
    <dgm:pt modelId="{E060D1D1-BE65-4CAF-BA31-52E4A733F918}" type="sibTrans" cxnId="{CC78085D-4812-4D44-B0C1-7552877C94F8}">
      <dgm:prSet/>
      <dgm:spPr/>
      <dgm:t>
        <a:bodyPr/>
        <a:lstStyle/>
        <a:p>
          <a:endParaRPr lang="en-US"/>
        </a:p>
      </dgm:t>
    </dgm:pt>
    <dgm:pt modelId="{E37DA533-A630-4980-924C-687BA28B1EF1}" type="pres">
      <dgm:prSet presAssocID="{1BAAECF3-9C7F-4A4E-919E-0B7E195388D4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86FDBDB6-D979-4620-AB95-98DCC6121A5F}" type="pres">
      <dgm:prSet presAssocID="{80506611-F20B-4B8A-A2C3-16A3B3641D02}" presName="compNode" presStyleCnt="0"/>
      <dgm:spPr/>
    </dgm:pt>
    <dgm:pt modelId="{F69EEB04-B7A9-401A-AB17-92E2E5F886D4}" type="pres">
      <dgm:prSet presAssocID="{80506611-F20B-4B8A-A2C3-16A3B3641D02}" presName="dummyConnPt" presStyleCnt="0"/>
      <dgm:spPr/>
    </dgm:pt>
    <dgm:pt modelId="{F3C360CC-00BC-48B5-B59D-11F2CCB5FD1A}" type="pres">
      <dgm:prSet presAssocID="{80506611-F20B-4B8A-A2C3-16A3B3641D02}" presName="node" presStyleLbl="node1" presStyleIdx="0" presStyleCnt="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56A1D9-FD08-4193-86DD-07A73C0B37D0}" type="pres">
      <dgm:prSet presAssocID="{3B84359E-2BF8-4B11-B173-C0B7C744FC2E}" presName="sibTrans" presStyleLbl="bgSibTrans2D1" presStyleIdx="0" presStyleCnt="10"/>
      <dgm:spPr/>
      <dgm:t>
        <a:bodyPr/>
        <a:lstStyle/>
        <a:p>
          <a:endParaRPr lang="en-US"/>
        </a:p>
      </dgm:t>
    </dgm:pt>
    <dgm:pt modelId="{D37AA36E-77C2-4DF2-AF8C-C8C2E694EEDB}" type="pres">
      <dgm:prSet presAssocID="{D50048B3-6999-4DCC-91DD-67186F018E33}" presName="compNode" presStyleCnt="0"/>
      <dgm:spPr/>
    </dgm:pt>
    <dgm:pt modelId="{9E1754CC-C7BA-4BEE-AF9B-DDE7E3252AC4}" type="pres">
      <dgm:prSet presAssocID="{D50048B3-6999-4DCC-91DD-67186F018E33}" presName="dummyConnPt" presStyleCnt="0"/>
      <dgm:spPr/>
    </dgm:pt>
    <dgm:pt modelId="{09433C81-C04C-4351-9F1B-A41BEB5C72D4}" type="pres">
      <dgm:prSet presAssocID="{D50048B3-6999-4DCC-91DD-67186F018E33}" presName="node" presStyleLbl="node1" presStyleIdx="1" presStyleCnt="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BFFB39-4228-4BA2-BF63-655A43B255CF}" type="pres">
      <dgm:prSet presAssocID="{EDEFEAE4-D93D-4D5C-A965-1894449E526C}" presName="sibTrans" presStyleLbl="bgSibTrans2D1" presStyleIdx="1" presStyleCnt="10"/>
      <dgm:spPr/>
      <dgm:t>
        <a:bodyPr/>
        <a:lstStyle/>
        <a:p>
          <a:endParaRPr lang="en-US"/>
        </a:p>
      </dgm:t>
    </dgm:pt>
    <dgm:pt modelId="{96944C8C-88C5-4074-9BC4-309F351FF455}" type="pres">
      <dgm:prSet presAssocID="{93A7C8A7-4F00-4F43-8378-D231C39C1206}" presName="compNode" presStyleCnt="0"/>
      <dgm:spPr/>
    </dgm:pt>
    <dgm:pt modelId="{434389FA-A4AF-4228-8905-70FB499F67F4}" type="pres">
      <dgm:prSet presAssocID="{93A7C8A7-4F00-4F43-8378-D231C39C1206}" presName="dummyConnPt" presStyleCnt="0"/>
      <dgm:spPr/>
    </dgm:pt>
    <dgm:pt modelId="{64B816C1-44BC-4727-8B3C-B1A34BAFFF09}" type="pres">
      <dgm:prSet presAssocID="{93A7C8A7-4F00-4F43-8378-D231C39C1206}" presName="node" presStyleLbl="node1" presStyleIdx="2" presStyleCnt="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1A8C39-CCDD-4F6D-A1C2-4775A45AD129}" type="pres">
      <dgm:prSet presAssocID="{0B50A5B6-413F-4BFE-9F31-75E37F379066}" presName="sibTrans" presStyleLbl="bgSibTrans2D1" presStyleIdx="2" presStyleCnt="10"/>
      <dgm:spPr/>
      <dgm:t>
        <a:bodyPr/>
        <a:lstStyle/>
        <a:p>
          <a:endParaRPr lang="en-US"/>
        </a:p>
      </dgm:t>
    </dgm:pt>
    <dgm:pt modelId="{63B93740-DB4D-4FAD-BEED-531F0B0945AD}" type="pres">
      <dgm:prSet presAssocID="{7657DF2F-9F13-4B26-8AA8-04A07EEC4BC0}" presName="compNode" presStyleCnt="0"/>
      <dgm:spPr/>
    </dgm:pt>
    <dgm:pt modelId="{B916EB3C-D6B2-47E4-B5D3-CFF66CF320B7}" type="pres">
      <dgm:prSet presAssocID="{7657DF2F-9F13-4B26-8AA8-04A07EEC4BC0}" presName="dummyConnPt" presStyleCnt="0"/>
      <dgm:spPr/>
    </dgm:pt>
    <dgm:pt modelId="{46BD9364-0D3C-4BE5-B405-28E0D3A513DF}" type="pres">
      <dgm:prSet presAssocID="{7657DF2F-9F13-4B26-8AA8-04A07EEC4BC0}" presName="node" presStyleLbl="node1" presStyleIdx="3" presStyleCnt="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D463FF2-4418-4C08-B858-9E6FC2F18D64}" type="pres">
      <dgm:prSet presAssocID="{5C36462B-B918-4E3E-A7C4-F867DCF460BF}" presName="sibTrans" presStyleLbl="bgSibTrans2D1" presStyleIdx="3" presStyleCnt="10"/>
      <dgm:spPr/>
      <dgm:t>
        <a:bodyPr/>
        <a:lstStyle/>
        <a:p>
          <a:endParaRPr lang="en-US"/>
        </a:p>
      </dgm:t>
    </dgm:pt>
    <dgm:pt modelId="{8E4E4499-4EDD-41D6-9E9A-FFB129B49BE9}" type="pres">
      <dgm:prSet presAssocID="{C941227D-9129-4AAE-A422-F6F30122D225}" presName="compNode" presStyleCnt="0"/>
      <dgm:spPr/>
    </dgm:pt>
    <dgm:pt modelId="{B5B8B6D5-DA84-4A4F-B079-068632939C57}" type="pres">
      <dgm:prSet presAssocID="{C941227D-9129-4AAE-A422-F6F30122D225}" presName="dummyConnPt" presStyleCnt="0"/>
      <dgm:spPr/>
    </dgm:pt>
    <dgm:pt modelId="{0031BAE2-DC32-40C1-9ED8-8DBC36C4A5AD}" type="pres">
      <dgm:prSet presAssocID="{C941227D-9129-4AAE-A422-F6F30122D225}" presName="node" presStyleLbl="node1" presStyleIdx="4" presStyleCnt="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86899E-AFF5-4147-8CA6-FCD228C4E24F}" type="pres">
      <dgm:prSet presAssocID="{B6BCEA16-F68B-4E6E-A82C-4AB5237F1BDC}" presName="sibTrans" presStyleLbl="bgSibTrans2D1" presStyleIdx="4" presStyleCnt="10"/>
      <dgm:spPr/>
      <dgm:t>
        <a:bodyPr/>
        <a:lstStyle/>
        <a:p>
          <a:endParaRPr lang="en-US"/>
        </a:p>
      </dgm:t>
    </dgm:pt>
    <dgm:pt modelId="{3594F308-F07C-466F-826B-0B535D84BC67}" type="pres">
      <dgm:prSet presAssocID="{FE029F62-1E39-4232-BF80-1533086FF8F6}" presName="compNode" presStyleCnt="0"/>
      <dgm:spPr/>
    </dgm:pt>
    <dgm:pt modelId="{8E9E0429-567A-4471-BE3B-6230C64B16AD}" type="pres">
      <dgm:prSet presAssocID="{FE029F62-1E39-4232-BF80-1533086FF8F6}" presName="dummyConnPt" presStyleCnt="0"/>
      <dgm:spPr/>
    </dgm:pt>
    <dgm:pt modelId="{34F23D08-DB57-4EBC-9870-0DFA7621DC63}" type="pres">
      <dgm:prSet presAssocID="{FE029F62-1E39-4232-BF80-1533086FF8F6}" presName="node" presStyleLbl="node1" presStyleIdx="5" presStyleCnt="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8BA40E-52C0-402E-94F2-035E9BEC05FB}" type="pres">
      <dgm:prSet presAssocID="{3D42A729-0DE9-48AA-818C-E511D6EB517E}" presName="sibTrans" presStyleLbl="bgSibTrans2D1" presStyleIdx="5" presStyleCnt="10"/>
      <dgm:spPr/>
      <dgm:t>
        <a:bodyPr/>
        <a:lstStyle/>
        <a:p>
          <a:endParaRPr lang="en-US"/>
        </a:p>
      </dgm:t>
    </dgm:pt>
    <dgm:pt modelId="{BB5A1654-42F1-46B1-92D5-F54E006876D8}" type="pres">
      <dgm:prSet presAssocID="{B410CDB7-B053-4995-944A-50DD424C0BB8}" presName="compNode" presStyleCnt="0"/>
      <dgm:spPr/>
    </dgm:pt>
    <dgm:pt modelId="{7BC6E2BF-2C0C-40AE-84E6-42299E8D7AD2}" type="pres">
      <dgm:prSet presAssocID="{B410CDB7-B053-4995-944A-50DD424C0BB8}" presName="dummyConnPt" presStyleCnt="0"/>
      <dgm:spPr/>
    </dgm:pt>
    <dgm:pt modelId="{7DD03BFF-D2E8-4D87-A0AE-A8CB070355B7}" type="pres">
      <dgm:prSet presAssocID="{B410CDB7-B053-4995-944A-50DD424C0BB8}" presName="node" presStyleLbl="node1" presStyleIdx="6" presStyleCnt="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864482-8F23-4DA7-B42D-115732716191}" type="pres">
      <dgm:prSet presAssocID="{259C290E-0FE0-4672-9E3B-765325FE20AF}" presName="sibTrans" presStyleLbl="bgSibTrans2D1" presStyleIdx="6" presStyleCnt="10"/>
      <dgm:spPr/>
      <dgm:t>
        <a:bodyPr/>
        <a:lstStyle/>
        <a:p>
          <a:endParaRPr lang="en-US"/>
        </a:p>
      </dgm:t>
    </dgm:pt>
    <dgm:pt modelId="{89424D99-CCFE-4251-A479-6F12FCDE95B7}" type="pres">
      <dgm:prSet presAssocID="{C059967F-CD18-4C29-82D6-28A0782AFFE5}" presName="compNode" presStyleCnt="0"/>
      <dgm:spPr/>
    </dgm:pt>
    <dgm:pt modelId="{4D0C299C-2A3F-483B-84AC-1BA293A45FBD}" type="pres">
      <dgm:prSet presAssocID="{C059967F-CD18-4C29-82D6-28A0782AFFE5}" presName="dummyConnPt" presStyleCnt="0"/>
      <dgm:spPr/>
    </dgm:pt>
    <dgm:pt modelId="{240D6A92-97A1-4F72-8EB0-697429428AAB}" type="pres">
      <dgm:prSet presAssocID="{C059967F-CD18-4C29-82D6-28A0782AFFE5}" presName="node" presStyleLbl="node1" presStyleIdx="7" presStyleCnt="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9BF003-8880-4970-9BD5-5F2D5AE737BE}" type="pres">
      <dgm:prSet presAssocID="{697659AF-DEBE-4B69-8F85-2825F7285F01}" presName="sibTrans" presStyleLbl="bgSibTrans2D1" presStyleIdx="7" presStyleCnt="10"/>
      <dgm:spPr/>
      <dgm:t>
        <a:bodyPr/>
        <a:lstStyle/>
        <a:p>
          <a:endParaRPr lang="en-US"/>
        </a:p>
      </dgm:t>
    </dgm:pt>
    <dgm:pt modelId="{081C9171-F7EB-4686-ACD3-E605AC333310}" type="pres">
      <dgm:prSet presAssocID="{D5E3F7F7-A67C-4226-93E1-FE7AAAC05618}" presName="compNode" presStyleCnt="0"/>
      <dgm:spPr/>
    </dgm:pt>
    <dgm:pt modelId="{E5D22F46-A76E-4861-B7CF-1D7F586B95BB}" type="pres">
      <dgm:prSet presAssocID="{D5E3F7F7-A67C-4226-93E1-FE7AAAC05618}" presName="dummyConnPt" presStyleCnt="0"/>
      <dgm:spPr/>
    </dgm:pt>
    <dgm:pt modelId="{667C82D2-DED4-4A26-9014-3FEC09B9FDAE}" type="pres">
      <dgm:prSet presAssocID="{D5E3F7F7-A67C-4226-93E1-FE7AAAC05618}" presName="node" presStyleLbl="node1" presStyleIdx="8" presStyleCnt="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264202-CF2E-46F5-8A73-0B29439C9818}" type="pres">
      <dgm:prSet presAssocID="{75521482-258D-41D4-B732-47D5328B4373}" presName="sibTrans" presStyleLbl="bgSibTrans2D1" presStyleIdx="8" presStyleCnt="10"/>
      <dgm:spPr/>
      <dgm:t>
        <a:bodyPr/>
        <a:lstStyle/>
        <a:p>
          <a:endParaRPr lang="en-US"/>
        </a:p>
      </dgm:t>
    </dgm:pt>
    <dgm:pt modelId="{591D31CD-6E1A-4A2B-A431-7FF7ED40C946}" type="pres">
      <dgm:prSet presAssocID="{12BDF243-B661-4FA5-B5C0-EE4EB020ACC5}" presName="compNode" presStyleCnt="0"/>
      <dgm:spPr/>
    </dgm:pt>
    <dgm:pt modelId="{100590E4-4482-4108-8C90-411CA18BA990}" type="pres">
      <dgm:prSet presAssocID="{12BDF243-B661-4FA5-B5C0-EE4EB020ACC5}" presName="dummyConnPt" presStyleCnt="0"/>
      <dgm:spPr/>
    </dgm:pt>
    <dgm:pt modelId="{8056711F-08CE-417B-A956-519059600441}" type="pres">
      <dgm:prSet presAssocID="{12BDF243-B661-4FA5-B5C0-EE4EB020ACC5}" presName="node" presStyleLbl="node1" presStyleIdx="9" presStyleCnt="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A05185-4043-4111-8203-E24B3982A205}" type="pres">
      <dgm:prSet presAssocID="{1D7FA708-F82E-4AED-BC32-561CB06B71B3}" presName="sibTrans" presStyleLbl="bgSibTrans2D1" presStyleIdx="9" presStyleCnt="10"/>
      <dgm:spPr/>
      <dgm:t>
        <a:bodyPr/>
        <a:lstStyle/>
        <a:p>
          <a:endParaRPr lang="en-US"/>
        </a:p>
      </dgm:t>
    </dgm:pt>
    <dgm:pt modelId="{C41442EE-58E0-468D-9A10-FAC2223F83A2}" type="pres">
      <dgm:prSet presAssocID="{CC56F9F2-835B-4B63-AEE9-9EB7BA2C64F1}" presName="compNode" presStyleCnt="0"/>
      <dgm:spPr/>
    </dgm:pt>
    <dgm:pt modelId="{186A4D3C-4F96-4C7E-A4F0-DC12AF21F927}" type="pres">
      <dgm:prSet presAssocID="{CC56F9F2-835B-4B63-AEE9-9EB7BA2C64F1}" presName="dummyConnPt" presStyleCnt="0"/>
      <dgm:spPr/>
    </dgm:pt>
    <dgm:pt modelId="{1A3A5451-B9BD-46B7-B7BE-319DC0CFCE56}" type="pres">
      <dgm:prSet presAssocID="{CC56F9F2-835B-4B63-AEE9-9EB7BA2C64F1}" presName="node" presStyleLbl="node1" presStyleIdx="10" presStyleCnt="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4DA00D3-B259-423D-A429-6EBB3E4B87B1}" type="presOf" srcId="{3D42A729-0DE9-48AA-818C-E511D6EB517E}" destId="{028BA40E-52C0-402E-94F2-035E9BEC05FB}" srcOrd="0" destOrd="0" presId="urn:microsoft.com/office/officeart/2005/8/layout/bProcess4"/>
    <dgm:cxn modelId="{34CB3283-1B02-439C-A89C-A752AAD7193A}" srcId="{1BAAECF3-9C7F-4A4E-919E-0B7E195388D4}" destId="{B410CDB7-B053-4995-944A-50DD424C0BB8}" srcOrd="6" destOrd="0" parTransId="{F26E578D-1BD5-4830-B621-CA6CC75BBB95}" sibTransId="{259C290E-0FE0-4672-9E3B-765325FE20AF}"/>
    <dgm:cxn modelId="{60F7D5F7-A9A3-4BC3-A586-ADB8D9B3ABF6}" type="presOf" srcId="{1BAAECF3-9C7F-4A4E-919E-0B7E195388D4}" destId="{E37DA533-A630-4980-924C-687BA28B1EF1}" srcOrd="0" destOrd="0" presId="urn:microsoft.com/office/officeart/2005/8/layout/bProcess4"/>
    <dgm:cxn modelId="{73034E41-44D5-4AC2-897E-DA15ABC62896}" type="presOf" srcId="{259C290E-0FE0-4672-9E3B-765325FE20AF}" destId="{EB864482-8F23-4DA7-B42D-115732716191}" srcOrd="0" destOrd="0" presId="urn:microsoft.com/office/officeart/2005/8/layout/bProcess4"/>
    <dgm:cxn modelId="{CC78085D-4812-4D44-B0C1-7552877C94F8}" srcId="{1BAAECF3-9C7F-4A4E-919E-0B7E195388D4}" destId="{CC56F9F2-835B-4B63-AEE9-9EB7BA2C64F1}" srcOrd="10" destOrd="0" parTransId="{1C2E56C8-F61E-4A01-A8FD-F314B529D2BF}" sibTransId="{E060D1D1-BE65-4CAF-BA31-52E4A733F918}"/>
    <dgm:cxn modelId="{B0BFC44E-82B5-4A80-ACCA-6276BE400385}" type="presOf" srcId="{75521482-258D-41D4-B732-47D5328B4373}" destId="{73264202-CF2E-46F5-8A73-0B29439C9818}" srcOrd="0" destOrd="0" presId="urn:microsoft.com/office/officeart/2005/8/layout/bProcess4"/>
    <dgm:cxn modelId="{9988896F-2F60-4F0E-9FB2-82103F0FC03D}" srcId="{1BAAECF3-9C7F-4A4E-919E-0B7E195388D4}" destId="{FE029F62-1E39-4232-BF80-1533086FF8F6}" srcOrd="5" destOrd="0" parTransId="{FF436BC2-B05C-4FB8-AE52-50BC09E0C502}" sibTransId="{3D42A729-0DE9-48AA-818C-E511D6EB517E}"/>
    <dgm:cxn modelId="{59DF580C-6EB6-433E-96CD-1720690F7CC3}" srcId="{1BAAECF3-9C7F-4A4E-919E-0B7E195388D4}" destId="{12BDF243-B661-4FA5-B5C0-EE4EB020ACC5}" srcOrd="9" destOrd="0" parTransId="{DCC11DDB-A9D3-4803-8B5A-7532540D5B07}" sibTransId="{1D7FA708-F82E-4AED-BC32-561CB06B71B3}"/>
    <dgm:cxn modelId="{95232A2C-B885-4A1F-B826-CF1838896A50}" type="presOf" srcId="{0B50A5B6-413F-4BFE-9F31-75E37F379066}" destId="{981A8C39-CCDD-4F6D-A1C2-4775A45AD129}" srcOrd="0" destOrd="0" presId="urn:microsoft.com/office/officeart/2005/8/layout/bProcess4"/>
    <dgm:cxn modelId="{65F3C2A6-4AAA-47CB-8BF8-4156475BDA84}" type="presOf" srcId="{C059967F-CD18-4C29-82D6-28A0782AFFE5}" destId="{240D6A92-97A1-4F72-8EB0-697429428AAB}" srcOrd="0" destOrd="0" presId="urn:microsoft.com/office/officeart/2005/8/layout/bProcess4"/>
    <dgm:cxn modelId="{BC372B93-9527-43DA-BBB0-06EA5D139768}" srcId="{1BAAECF3-9C7F-4A4E-919E-0B7E195388D4}" destId="{C941227D-9129-4AAE-A422-F6F30122D225}" srcOrd="4" destOrd="0" parTransId="{84BE5185-2C55-4232-8FB0-02D9BF4BDAEF}" sibTransId="{B6BCEA16-F68B-4E6E-A82C-4AB5237F1BDC}"/>
    <dgm:cxn modelId="{4A567716-57FF-4D26-8D37-7438D8537DF1}" type="presOf" srcId="{5C36462B-B918-4E3E-A7C4-F867DCF460BF}" destId="{FD463FF2-4418-4C08-B858-9E6FC2F18D64}" srcOrd="0" destOrd="0" presId="urn:microsoft.com/office/officeart/2005/8/layout/bProcess4"/>
    <dgm:cxn modelId="{2A7DBDE5-BBDA-4595-A1FB-823A69F9BFE8}" srcId="{1BAAECF3-9C7F-4A4E-919E-0B7E195388D4}" destId="{80506611-F20B-4B8A-A2C3-16A3B3641D02}" srcOrd="0" destOrd="0" parTransId="{8CD676EC-652B-40A3-915B-1D63EEC8BDC2}" sibTransId="{3B84359E-2BF8-4B11-B173-C0B7C744FC2E}"/>
    <dgm:cxn modelId="{817958F4-3D1B-490C-A6B2-0F1A717C915D}" type="presOf" srcId="{80506611-F20B-4B8A-A2C3-16A3B3641D02}" destId="{F3C360CC-00BC-48B5-B59D-11F2CCB5FD1A}" srcOrd="0" destOrd="0" presId="urn:microsoft.com/office/officeart/2005/8/layout/bProcess4"/>
    <dgm:cxn modelId="{CEA6B40B-553A-4D86-B926-F9D09A74FA56}" srcId="{1BAAECF3-9C7F-4A4E-919E-0B7E195388D4}" destId="{D50048B3-6999-4DCC-91DD-67186F018E33}" srcOrd="1" destOrd="0" parTransId="{E6332D5B-2A6D-4AAD-8049-B46839336FC8}" sibTransId="{EDEFEAE4-D93D-4D5C-A965-1894449E526C}"/>
    <dgm:cxn modelId="{3D36560F-9152-4F51-91BA-7206EAF1AED9}" type="presOf" srcId="{CC56F9F2-835B-4B63-AEE9-9EB7BA2C64F1}" destId="{1A3A5451-B9BD-46B7-B7BE-319DC0CFCE56}" srcOrd="0" destOrd="0" presId="urn:microsoft.com/office/officeart/2005/8/layout/bProcess4"/>
    <dgm:cxn modelId="{F355C901-0F8C-4E2E-B958-6011D47422D6}" srcId="{1BAAECF3-9C7F-4A4E-919E-0B7E195388D4}" destId="{7657DF2F-9F13-4B26-8AA8-04A07EEC4BC0}" srcOrd="3" destOrd="0" parTransId="{7B312B2C-F822-4D1C-B2DF-CC56BD802B95}" sibTransId="{5C36462B-B918-4E3E-A7C4-F867DCF460BF}"/>
    <dgm:cxn modelId="{F2599333-C950-4F67-BCD4-6A744D9E2DA4}" type="presOf" srcId="{697659AF-DEBE-4B69-8F85-2825F7285F01}" destId="{909BF003-8880-4970-9BD5-5F2D5AE737BE}" srcOrd="0" destOrd="0" presId="urn:microsoft.com/office/officeart/2005/8/layout/bProcess4"/>
    <dgm:cxn modelId="{A8137681-5C49-44DB-899C-A29A39E60974}" type="presOf" srcId="{C941227D-9129-4AAE-A422-F6F30122D225}" destId="{0031BAE2-DC32-40C1-9ED8-8DBC36C4A5AD}" srcOrd="0" destOrd="0" presId="urn:microsoft.com/office/officeart/2005/8/layout/bProcess4"/>
    <dgm:cxn modelId="{18A13D2D-3D3D-4BC1-A231-7BCAFCF8A0ED}" type="presOf" srcId="{12BDF243-B661-4FA5-B5C0-EE4EB020ACC5}" destId="{8056711F-08CE-417B-A956-519059600441}" srcOrd="0" destOrd="0" presId="urn:microsoft.com/office/officeart/2005/8/layout/bProcess4"/>
    <dgm:cxn modelId="{CE6E4F19-A58B-4F78-9E42-67C4B68E5911}" type="presOf" srcId="{B410CDB7-B053-4995-944A-50DD424C0BB8}" destId="{7DD03BFF-D2E8-4D87-A0AE-A8CB070355B7}" srcOrd="0" destOrd="0" presId="urn:microsoft.com/office/officeart/2005/8/layout/bProcess4"/>
    <dgm:cxn modelId="{B1803022-3B45-4B65-A9A5-DC8D04572ADE}" type="presOf" srcId="{EDEFEAE4-D93D-4D5C-A965-1894449E526C}" destId="{CBBFFB39-4228-4BA2-BF63-655A43B255CF}" srcOrd="0" destOrd="0" presId="urn:microsoft.com/office/officeart/2005/8/layout/bProcess4"/>
    <dgm:cxn modelId="{505E7AA6-91B8-46F0-A88B-A186AC97AB44}" type="presOf" srcId="{D50048B3-6999-4DCC-91DD-67186F018E33}" destId="{09433C81-C04C-4351-9F1B-A41BEB5C72D4}" srcOrd="0" destOrd="0" presId="urn:microsoft.com/office/officeart/2005/8/layout/bProcess4"/>
    <dgm:cxn modelId="{77898BD9-95CF-467C-9738-04631B4C0E60}" type="presOf" srcId="{D5E3F7F7-A67C-4226-93E1-FE7AAAC05618}" destId="{667C82D2-DED4-4A26-9014-3FEC09B9FDAE}" srcOrd="0" destOrd="0" presId="urn:microsoft.com/office/officeart/2005/8/layout/bProcess4"/>
    <dgm:cxn modelId="{41726480-2668-4A57-9A99-5A0A16BD837E}" type="presOf" srcId="{B6BCEA16-F68B-4E6E-A82C-4AB5237F1BDC}" destId="{7B86899E-AFF5-4147-8CA6-FCD228C4E24F}" srcOrd="0" destOrd="0" presId="urn:microsoft.com/office/officeart/2005/8/layout/bProcess4"/>
    <dgm:cxn modelId="{E92716B7-CA49-4868-B81F-FB3D1798DAB1}" type="presOf" srcId="{3B84359E-2BF8-4B11-B173-C0B7C744FC2E}" destId="{4456A1D9-FD08-4193-86DD-07A73C0B37D0}" srcOrd="0" destOrd="0" presId="urn:microsoft.com/office/officeart/2005/8/layout/bProcess4"/>
    <dgm:cxn modelId="{8C91B226-3211-4017-8135-0E9DFC538F23}" srcId="{1BAAECF3-9C7F-4A4E-919E-0B7E195388D4}" destId="{C059967F-CD18-4C29-82D6-28A0782AFFE5}" srcOrd="7" destOrd="0" parTransId="{DB9FD2B9-C684-4522-8529-C969C66689C3}" sibTransId="{697659AF-DEBE-4B69-8F85-2825F7285F01}"/>
    <dgm:cxn modelId="{FEA63DFA-7C4E-4110-A012-27B40D53C33E}" type="presOf" srcId="{7657DF2F-9F13-4B26-8AA8-04A07EEC4BC0}" destId="{46BD9364-0D3C-4BE5-B405-28E0D3A513DF}" srcOrd="0" destOrd="0" presId="urn:microsoft.com/office/officeart/2005/8/layout/bProcess4"/>
    <dgm:cxn modelId="{D0BA8AB9-337F-4051-8471-673DD64B9B7B}" srcId="{1BAAECF3-9C7F-4A4E-919E-0B7E195388D4}" destId="{93A7C8A7-4F00-4F43-8378-D231C39C1206}" srcOrd="2" destOrd="0" parTransId="{F30523F4-3653-4817-9D4E-17F3D81D8CB0}" sibTransId="{0B50A5B6-413F-4BFE-9F31-75E37F379066}"/>
    <dgm:cxn modelId="{A6BCE573-DDAC-4A5D-9C02-87FEEA0A3ECE}" type="presOf" srcId="{FE029F62-1E39-4232-BF80-1533086FF8F6}" destId="{34F23D08-DB57-4EBC-9870-0DFA7621DC63}" srcOrd="0" destOrd="0" presId="urn:microsoft.com/office/officeart/2005/8/layout/bProcess4"/>
    <dgm:cxn modelId="{1386E578-6D0E-45C4-A5D0-A1D2A0752F50}" type="presOf" srcId="{93A7C8A7-4F00-4F43-8378-D231C39C1206}" destId="{64B816C1-44BC-4727-8B3C-B1A34BAFFF09}" srcOrd="0" destOrd="0" presId="urn:microsoft.com/office/officeart/2005/8/layout/bProcess4"/>
    <dgm:cxn modelId="{F7A4431E-DC3F-4AE1-BA6A-7171B1EDB322}" srcId="{1BAAECF3-9C7F-4A4E-919E-0B7E195388D4}" destId="{D5E3F7F7-A67C-4226-93E1-FE7AAAC05618}" srcOrd="8" destOrd="0" parTransId="{68D50E40-555F-459B-9840-667D5B9116A3}" sibTransId="{75521482-258D-41D4-B732-47D5328B4373}"/>
    <dgm:cxn modelId="{4ED8BA09-6E73-40D3-BC40-00A3D522753B}" type="presOf" srcId="{1D7FA708-F82E-4AED-BC32-561CB06B71B3}" destId="{57A05185-4043-4111-8203-E24B3982A205}" srcOrd="0" destOrd="0" presId="urn:microsoft.com/office/officeart/2005/8/layout/bProcess4"/>
    <dgm:cxn modelId="{5D70AA08-902F-4F3D-B6E7-462669DAB003}" type="presParOf" srcId="{E37DA533-A630-4980-924C-687BA28B1EF1}" destId="{86FDBDB6-D979-4620-AB95-98DCC6121A5F}" srcOrd="0" destOrd="0" presId="urn:microsoft.com/office/officeart/2005/8/layout/bProcess4"/>
    <dgm:cxn modelId="{E85AC965-7463-41D2-8EA1-E52373CF84CB}" type="presParOf" srcId="{86FDBDB6-D979-4620-AB95-98DCC6121A5F}" destId="{F69EEB04-B7A9-401A-AB17-92E2E5F886D4}" srcOrd="0" destOrd="0" presId="urn:microsoft.com/office/officeart/2005/8/layout/bProcess4"/>
    <dgm:cxn modelId="{1A962C72-50BF-46BA-8177-1E506DBE1689}" type="presParOf" srcId="{86FDBDB6-D979-4620-AB95-98DCC6121A5F}" destId="{F3C360CC-00BC-48B5-B59D-11F2CCB5FD1A}" srcOrd="1" destOrd="0" presId="urn:microsoft.com/office/officeart/2005/8/layout/bProcess4"/>
    <dgm:cxn modelId="{172B5CBD-2929-4FB2-BF16-940219F8F575}" type="presParOf" srcId="{E37DA533-A630-4980-924C-687BA28B1EF1}" destId="{4456A1D9-FD08-4193-86DD-07A73C0B37D0}" srcOrd="1" destOrd="0" presId="urn:microsoft.com/office/officeart/2005/8/layout/bProcess4"/>
    <dgm:cxn modelId="{D7A40231-CDF6-401A-9D5D-C8C278D30206}" type="presParOf" srcId="{E37DA533-A630-4980-924C-687BA28B1EF1}" destId="{D37AA36E-77C2-4DF2-AF8C-C8C2E694EEDB}" srcOrd="2" destOrd="0" presId="urn:microsoft.com/office/officeart/2005/8/layout/bProcess4"/>
    <dgm:cxn modelId="{61E7B188-4112-46FA-AFC2-6FB1BF7F6B89}" type="presParOf" srcId="{D37AA36E-77C2-4DF2-AF8C-C8C2E694EEDB}" destId="{9E1754CC-C7BA-4BEE-AF9B-DDE7E3252AC4}" srcOrd="0" destOrd="0" presId="urn:microsoft.com/office/officeart/2005/8/layout/bProcess4"/>
    <dgm:cxn modelId="{E2C60777-47C6-45C4-BB3F-C8D1D40975C5}" type="presParOf" srcId="{D37AA36E-77C2-4DF2-AF8C-C8C2E694EEDB}" destId="{09433C81-C04C-4351-9F1B-A41BEB5C72D4}" srcOrd="1" destOrd="0" presId="urn:microsoft.com/office/officeart/2005/8/layout/bProcess4"/>
    <dgm:cxn modelId="{7D0A6ADF-2824-44F8-B196-58AB84FA0D18}" type="presParOf" srcId="{E37DA533-A630-4980-924C-687BA28B1EF1}" destId="{CBBFFB39-4228-4BA2-BF63-655A43B255CF}" srcOrd="3" destOrd="0" presId="urn:microsoft.com/office/officeart/2005/8/layout/bProcess4"/>
    <dgm:cxn modelId="{18102AB8-96CF-44CA-B60C-CC8119078EAC}" type="presParOf" srcId="{E37DA533-A630-4980-924C-687BA28B1EF1}" destId="{96944C8C-88C5-4074-9BC4-309F351FF455}" srcOrd="4" destOrd="0" presId="urn:microsoft.com/office/officeart/2005/8/layout/bProcess4"/>
    <dgm:cxn modelId="{89EB00DA-05BC-4E94-84B1-7B4A4784FD2E}" type="presParOf" srcId="{96944C8C-88C5-4074-9BC4-309F351FF455}" destId="{434389FA-A4AF-4228-8905-70FB499F67F4}" srcOrd="0" destOrd="0" presId="urn:microsoft.com/office/officeart/2005/8/layout/bProcess4"/>
    <dgm:cxn modelId="{75820EB9-01B1-4296-B983-48774350DE4B}" type="presParOf" srcId="{96944C8C-88C5-4074-9BC4-309F351FF455}" destId="{64B816C1-44BC-4727-8B3C-B1A34BAFFF09}" srcOrd="1" destOrd="0" presId="urn:microsoft.com/office/officeart/2005/8/layout/bProcess4"/>
    <dgm:cxn modelId="{E1B0E550-7A0B-418D-9F03-3F748B8CDD90}" type="presParOf" srcId="{E37DA533-A630-4980-924C-687BA28B1EF1}" destId="{981A8C39-CCDD-4F6D-A1C2-4775A45AD129}" srcOrd="5" destOrd="0" presId="urn:microsoft.com/office/officeart/2005/8/layout/bProcess4"/>
    <dgm:cxn modelId="{BB1042C3-4FD7-4572-BEA4-A958854E2199}" type="presParOf" srcId="{E37DA533-A630-4980-924C-687BA28B1EF1}" destId="{63B93740-DB4D-4FAD-BEED-531F0B0945AD}" srcOrd="6" destOrd="0" presId="urn:microsoft.com/office/officeart/2005/8/layout/bProcess4"/>
    <dgm:cxn modelId="{0B553317-7033-489C-A9E6-503E2C123F93}" type="presParOf" srcId="{63B93740-DB4D-4FAD-BEED-531F0B0945AD}" destId="{B916EB3C-D6B2-47E4-B5D3-CFF66CF320B7}" srcOrd="0" destOrd="0" presId="urn:microsoft.com/office/officeart/2005/8/layout/bProcess4"/>
    <dgm:cxn modelId="{AEF6D442-C98C-4774-8C1B-100A301E037E}" type="presParOf" srcId="{63B93740-DB4D-4FAD-BEED-531F0B0945AD}" destId="{46BD9364-0D3C-4BE5-B405-28E0D3A513DF}" srcOrd="1" destOrd="0" presId="urn:microsoft.com/office/officeart/2005/8/layout/bProcess4"/>
    <dgm:cxn modelId="{FB97A48A-8574-4FAD-8305-023AC2BE5080}" type="presParOf" srcId="{E37DA533-A630-4980-924C-687BA28B1EF1}" destId="{FD463FF2-4418-4C08-B858-9E6FC2F18D64}" srcOrd="7" destOrd="0" presId="urn:microsoft.com/office/officeart/2005/8/layout/bProcess4"/>
    <dgm:cxn modelId="{2B5765CC-0C3B-413B-8857-3E6FD46B8333}" type="presParOf" srcId="{E37DA533-A630-4980-924C-687BA28B1EF1}" destId="{8E4E4499-4EDD-41D6-9E9A-FFB129B49BE9}" srcOrd="8" destOrd="0" presId="urn:microsoft.com/office/officeart/2005/8/layout/bProcess4"/>
    <dgm:cxn modelId="{612BF0AB-B893-45F3-A64B-952F61E4964B}" type="presParOf" srcId="{8E4E4499-4EDD-41D6-9E9A-FFB129B49BE9}" destId="{B5B8B6D5-DA84-4A4F-B079-068632939C57}" srcOrd="0" destOrd="0" presId="urn:microsoft.com/office/officeart/2005/8/layout/bProcess4"/>
    <dgm:cxn modelId="{131B20DE-B2F3-4AC1-BC25-BFF65A16F97B}" type="presParOf" srcId="{8E4E4499-4EDD-41D6-9E9A-FFB129B49BE9}" destId="{0031BAE2-DC32-40C1-9ED8-8DBC36C4A5AD}" srcOrd="1" destOrd="0" presId="urn:microsoft.com/office/officeart/2005/8/layout/bProcess4"/>
    <dgm:cxn modelId="{CB9424EA-2D53-45F7-8C50-99DC913339D9}" type="presParOf" srcId="{E37DA533-A630-4980-924C-687BA28B1EF1}" destId="{7B86899E-AFF5-4147-8CA6-FCD228C4E24F}" srcOrd="9" destOrd="0" presId="urn:microsoft.com/office/officeart/2005/8/layout/bProcess4"/>
    <dgm:cxn modelId="{F8B88FDB-AFAD-451A-B68C-DE1F40E43D2D}" type="presParOf" srcId="{E37DA533-A630-4980-924C-687BA28B1EF1}" destId="{3594F308-F07C-466F-826B-0B535D84BC67}" srcOrd="10" destOrd="0" presId="urn:microsoft.com/office/officeart/2005/8/layout/bProcess4"/>
    <dgm:cxn modelId="{1A30A130-F64C-4806-9385-FDF654FECE4B}" type="presParOf" srcId="{3594F308-F07C-466F-826B-0B535D84BC67}" destId="{8E9E0429-567A-4471-BE3B-6230C64B16AD}" srcOrd="0" destOrd="0" presId="urn:microsoft.com/office/officeart/2005/8/layout/bProcess4"/>
    <dgm:cxn modelId="{E750B2EC-B739-41FA-A3AD-0393C0CD5560}" type="presParOf" srcId="{3594F308-F07C-466F-826B-0B535D84BC67}" destId="{34F23D08-DB57-4EBC-9870-0DFA7621DC63}" srcOrd="1" destOrd="0" presId="urn:microsoft.com/office/officeart/2005/8/layout/bProcess4"/>
    <dgm:cxn modelId="{EC1FFE29-796D-42F7-8554-F2B85E48F541}" type="presParOf" srcId="{E37DA533-A630-4980-924C-687BA28B1EF1}" destId="{028BA40E-52C0-402E-94F2-035E9BEC05FB}" srcOrd="11" destOrd="0" presId="urn:microsoft.com/office/officeart/2005/8/layout/bProcess4"/>
    <dgm:cxn modelId="{45B8C833-5304-4B2E-93E1-3C9925865FA4}" type="presParOf" srcId="{E37DA533-A630-4980-924C-687BA28B1EF1}" destId="{BB5A1654-42F1-46B1-92D5-F54E006876D8}" srcOrd="12" destOrd="0" presId="urn:microsoft.com/office/officeart/2005/8/layout/bProcess4"/>
    <dgm:cxn modelId="{39C18735-0BF0-4633-9FC8-EF89A8ABE045}" type="presParOf" srcId="{BB5A1654-42F1-46B1-92D5-F54E006876D8}" destId="{7BC6E2BF-2C0C-40AE-84E6-42299E8D7AD2}" srcOrd="0" destOrd="0" presId="urn:microsoft.com/office/officeart/2005/8/layout/bProcess4"/>
    <dgm:cxn modelId="{AC44D9F4-40B1-494D-A202-11C070FEE942}" type="presParOf" srcId="{BB5A1654-42F1-46B1-92D5-F54E006876D8}" destId="{7DD03BFF-D2E8-4D87-A0AE-A8CB070355B7}" srcOrd="1" destOrd="0" presId="urn:microsoft.com/office/officeart/2005/8/layout/bProcess4"/>
    <dgm:cxn modelId="{F3728915-C045-42CF-BD2D-A50BE9610D18}" type="presParOf" srcId="{E37DA533-A630-4980-924C-687BA28B1EF1}" destId="{EB864482-8F23-4DA7-B42D-115732716191}" srcOrd="13" destOrd="0" presId="urn:microsoft.com/office/officeart/2005/8/layout/bProcess4"/>
    <dgm:cxn modelId="{F1724D4B-A406-45D1-905A-F6B23049890E}" type="presParOf" srcId="{E37DA533-A630-4980-924C-687BA28B1EF1}" destId="{89424D99-CCFE-4251-A479-6F12FCDE95B7}" srcOrd="14" destOrd="0" presId="urn:microsoft.com/office/officeart/2005/8/layout/bProcess4"/>
    <dgm:cxn modelId="{EF837C47-84EC-45A9-AE58-E5DA438EB71E}" type="presParOf" srcId="{89424D99-CCFE-4251-A479-6F12FCDE95B7}" destId="{4D0C299C-2A3F-483B-84AC-1BA293A45FBD}" srcOrd="0" destOrd="0" presId="urn:microsoft.com/office/officeart/2005/8/layout/bProcess4"/>
    <dgm:cxn modelId="{875BACAA-EC77-4020-B356-F38509A26A16}" type="presParOf" srcId="{89424D99-CCFE-4251-A479-6F12FCDE95B7}" destId="{240D6A92-97A1-4F72-8EB0-697429428AAB}" srcOrd="1" destOrd="0" presId="urn:microsoft.com/office/officeart/2005/8/layout/bProcess4"/>
    <dgm:cxn modelId="{89294F69-8E04-42AA-AFC1-E030D876C510}" type="presParOf" srcId="{E37DA533-A630-4980-924C-687BA28B1EF1}" destId="{909BF003-8880-4970-9BD5-5F2D5AE737BE}" srcOrd="15" destOrd="0" presId="urn:microsoft.com/office/officeart/2005/8/layout/bProcess4"/>
    <dgm:cxn modelId="{1B334F73-5FF5-4E15-84FE-4D5A99DD06E3}" type="presParOf" srcId="{E37DA533-A630-4980-924C-687BA28B1EF1}" destId="{081C9171-F7EB-4686-ACD3-E605AC333310}" srcOrd="16" destOrd="0" presId="urn:microsoft.com/office/officeart/2005/8/layout/bProcess4"/>
    <dgm:cxn modelId="{B2CD0E9B-E5BA-4EC6-B6C0-F61555CF8E86}" type="presParOf" srcId="{081C9171-F7EB-4686-ACD3-E605AC333310}" destId="{E5D22F46-A76E-4861-B7CF-1D7F586B95BB}" srcOrd="0" destOrd="0" presId="urn:microsoft.com/office/officeart/2005/8/layout/bProcess4"/>
    <dgm:cxn modelId="{31F756BD-3AA2-4F01-B777-67A76F27D27F}" type="presParOf" srcId="{081C9171-F7EB-4686-ACD3-E605AC333310}" destId="{667C82D2-DED4-4A26-9014-3FEC09B9FDAE}" srcOrd="1" destOrd="0" presId="urn:microsoft.com/office/officeart/2005/8/layout/bProcess4"/>
    <dgm:cxn modelId="{48F86678-D7F3-428C-9F7E-CBA4F1F0EBD6}" type="presParOf" srcId="{E37DA533-A630-4980-924C-687BA28B1EF1}" destId="{73264202-CF2E-46F5-8A73-0B29439C9818}" srcOrd="17" destOrd="0" presId="urn:microsoft.com/office/officeart/2005/8/layout/bProcess4"/>
    <dgm:cxn modelId="{09FBA50B-D94B-4CF2-BA98-9876574D1093}" type="presParOf" srcId="{E37DA533-A630-4980-924C-687BA28B1EF1}" destId="{591D31CD-6E1A-4A2B-A431-7FF7ED40C946}" srcOrd="18" destOrd="0" presId="urn:microsoft.com/office/officeart/2005/8/layout/bProcess4"/>
    <dgm:cxn modelId="{8A4D9C12-B9EE-4D93-ABEA-0E81DF86A636}" type="presParOf" srcId="{591D31CD-6E1A-4A2B-A431-7FF7ED40C946}" destId="{100590E4-4482-4108-8C90-411CA18BA990}" srcOrd="0" destOrd="0" presId="urn:microsoft.com/office/officeart/2005/8/layout/bProcess4"/>
    <dgm:cxn modelId="{0DF30546-0B2E-4EA6-8BF2-DFF29FF6CCEC}" type="presParOf" srcId="{591D31CD-6E1A-4A2B-A431-7FF7ED40C946}" destId="{8056711F-08CE-417B-A956-519059600441}" srcOrd="1" destOrd="0" presId="urn:microsoft.com/office/officeart/2005/8/layout/bProcess4"/>
    <dgm:cxn modelId="{D10513A7-CC78-4840-95FE-78B35359945D}" type="presParOf" srcId="{E37DA533-A630-4980-924C-687BA28B1EF1}" destId="{57A05185-4043-4111-8203-E24B3982A205}" srcOrd="19" destOrd="0" presId="urn:microsoft.com/office/officeart/2005/8/layout/bProcess4"/>
    <dgm:cxn modelId="{E4C0E2F5-339C-4C4A-8A08-B5D1E91991C3}" type="presParOf" srcId="{E37DA533-A630-4980-924C-687BA28B1EF1}" destId="{C41442EE-58E0-468D-9A10-FAC2223F83A2}" srcOrd="20" destOrd="0" presId="urn:microsoft.com/office/officeart/2005/8/layout/bProcess4"/>
    <dgm:cxn modelId="{DEA76A4D-BA10-476A-9161-8A63C2D310CD}" type="presParOf" srcId="{C41442EE-58E0-468D-9A10-FAC2223F83A2}" destId="{186A4D3C-4F96-4C7E-A4F0-DC12AF21F927}" srcOrd="0" destOrd="0" presId="urn:microsoft.com/office/officeart/2005/8/layout/bProcess4"/>
    <dgm:cxn modelId="{DA42A344-9FF1-4AD0-8BDF-9287E3EAE392}" type="presParOf" srcId="{C41442EE-58E0-468D-9A10-FAC2223F83A2}" destId="{1A3A5451-B9BD-46B7-B7BE-319DC0CFCE56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1147EFE-A52B-4298-8C51-DE079C4712C9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528563F9-6080-4A06-A91E-E376672C9FC4}">
      <dgm:prSet custT="1"/>
      <dgm:spPr/>
      <dgm:t>
        <a:bodyPr/>
        <a:lstStyle/>
        <a:p>
          <a:pPr algn="ctr"/>
          <a:r>
            <a:rPr lang="en-GB" sz="2000" dirty="0"/>
            <a:t>A muscle uses energy to create force. It is the force that can create movement. </a:t>
          </a:r>
          <a:endParaRPr lang="en-US" sz="2000" dirty="0"/>
        </a:p>
      </dgm:t>
    </dgm:pt>
    <dgm:pt modelId="{8A7BFFC2-0222-41D9-B983-4ED93BBADA7D}" type="parTrans" cxnId="{4F434A65-B36A-4530-9E38-BC7166305F41}">
      <dgm:prSet/>
      <dgm:spPr/>
      <dgm:t>
        <a:bodyPr/>
        <a:lstStyle/>
        <a:p>
          <a:endParaRPr lang="en-US"/>
        </a:p>
      </dgm:t>
    </dgm:pt>
    <dgm:pt modelId="{34EC7B88-8ABE-4199-82B2-6FB409172882}" type="sibTrans" cxnId="{4F434A65-B36A-4530-9E38-BC7166305F41}">
      <dgm:prSet/>
      <dgm:spPr/>
      <dgm:t>
        <a:bodyPr/>
        <a:lstStyle/>
        <a:p>
          <a:endParaRPr lang="en-US"/>
        </a:p>
      </dgm:t>
    </dgm:pt>
    <dgm:pt modelId="{A18CD4C5-4EF9-407F-A805-0CC7D9B7A6DC}">
      <dgm:prSet custT="1"/>
      <dgm:spPr/>
      <dgm:t>
        <a:bodyPr/>
        <a:lstStyle/>
        <a:p>
          <a:pPr algn="ctr"/>
          <a:r>
            <a:rPr lang="en-GB" sz="2000"/>
            <a:t>A muscle has 3 potential contractions: concentric, eccentric and isometric. </a:t>
          </a:r>
          <a:endParaRPr lang="en-US" sz="2000"/>
        </a:p>
      </dgm:t>
    </dgm:pt>
    <dgm:pt modelId="{7CB40D94-747D-44F7-A37A-414466987403}" type="parTrans" cxnId="{2FD0A499-3183-4332-AA73-6C2051985FE0}">
      <dgm:prSet/>
      <dgm:spPr/>
      <dgm:t>
        <a:bodyPr/>
        <a:lstStyle/>
        <a:p>
          <a:endParaRPr lang="en-US"/>
        </a:p>
      </dgm:t>
    </dgm:pt>
    <dgm:pt modelId="{AE9CBEEF-377D-4F17-A472-3AFAFDC9F0AE}" type="sibTrans" cxnId="{2FD0A499-3183-4332-AA73-6C2051985FE0}">
      <dgm:prSet/>
      <dgm:spPr/>
      <dgm:t>
        <a:bodyPr/>
        <a:lstStyle/>
        <a:p>
          <a:endParaRPr lang="en-US"/>
        </a:p>
      </dgm:t>
    </dgm:pt>
    <dgm:pt modelId="{25DD155A-0B8A-4A36-AE33-0F22EF2265F7}">
      <dgm:prSet custT="1"/>
      <dgm:spPr/>
      <dgm:t>
        <a:bodyPr/>
        <a:lstStyle/>
        <a:p>
          <a:pPr algn="ctr"/>
          <a:r>
            <a:rPr lang="en-GB" sz="2000" b="1"/>
            <a:t>Key words: </a:t>
          </a:r>
          <a:r>
            <a:rPr lang="en-GB" sz="2000"/>
            <a:t>isotonic, concentric, eccentric, isometric contractions.</a:t>
          </a:r>
          <a:endParaRPr lang="en-US" sz="2000"/>
        </a:p>
      </dgm:t>
    </dgm:pt>
    <dgm:pt modelId="{F071BE40-D4F3-4122-B2ED-C805B58B84EF}" type="parTrans" cxnId="{027350E9-A646-4D00-BCA7-431C4620819B}">
      <dgm:prSet/>
      <dgm:spPr/>
      <dgm:t>
        <a:bodyPr/>
        <a:lstStyle/>
        <a:p>
          <a:endParaRPr lang="en-US"/>
        </a:p>
      </dgm:t>
    </dgm:pt>
    <dgm:pt modelId="{47C3994C-A7CE-4D7D-877B-968E0941302C}" type="sibTrans" cxnId="{027350E9-A646-4D00-BCA7-431C4620819B}">
      <dgm:prSet/>
      <dgm:spPr/>
      <dgm:t>
        <a:bodyPr/>
        <a:lstStyle/>
        <a:p>
          <a:endParaRPr lang="en-US"/>
        </a:p>
      </dgm:t>
    </dgm:pt>
    <dgm:pt modelId="{36733CF9-76AE-407D-BF76-D2BB6FBFF362}">
      <dgm:prSet custT="1"/>
      <dgm:spPr/>
      <dgm:t>
        <a:bodyPr/>
        <a:lstStyle/>
        <a:p>
          <a:pPr algn="ctr"/>
          <a:r>
            <a:rPr lang="en-GB" sz="2000" b="1"/>
            <a:t>DOMS: </a:t>
          </a:r>
          <a:r>
            <a:rPr lang="en-GB" sz="2000"/>
            <a:t>delayed onset muscle soreness, pain and stiffness felt in the muscle which peaks 24-72 hours after exercise, associated with eccentric muscle contractions. </a:t>
          </a:r>
          <a:endParaRPr lang="en-US" sz="2000"/>
        </a:p>
      </dgm:t>
    </dgm:pt>
    <dgm:pt modelId="{EBC9E488-3F9E-485A-95FB-661BC379D6C5}" type="parTrans" cxnId="{7B0FB2A1-84D8-4983-A7B0-CF6E3366A752}">
      <dgm:prSet/>
      <dgm:spPr/>
      <dgm:t>
        <a:bodyPr/>
        <a:lstStyle/>
        <a:p>
          <a:endParaRPr lang="en-US"/>
        </a:p>
      </dgm:t>
    </dgm:pt>
    <dgm:pt modelId="{0E35D426-CE2A-4BC1-9DB3-3E75355C7832}" type="sibTrans" cxnId="{7B0FB2A1-84D8-4983-A7B0-CF6E3366A752}">
      <dgm:prSet/>
      <dgm:spPr/>
      <dgm:t>
        <a:bodyPr/>
        <a:lstStyle/>
        <a:p>
          <a:endParaRPr lang="en-US"/>
        </a:p>
      </dgm:t>
    </dgm:pt>
    <dgm:pt modelId="{3357938A-DE92-49CA-827D-072F5BFD709D}" type="pres">
      <dgm:prSet presAssocID="{81147EFE-A52B-4298-8C51-DE079C4712C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58E4309-CAA6-4A75-AB10-10EF640F9753}" type="pres">
      <dgm:prSet presAssocID="{528563F9-6080-4A06-A91E-E376672C9FC4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E928E5-BC25-4D33-9E16-8647A64D82A5}" type="pres">
      <dgm:prSet presAssocID="{34EC7B88-8ABE-4199-82B2-6FB409172882}" presName="spacer" presStyleCnt="0"/>
      <dgm:spPr/>
    </dgm:pt>
    <dgm:pt modelId="{7A180BC0-97D1-4B77-A785-4BD4FAF523F9}" type="pres">
      <dgm:prSet presAssocID="{A18CD4C5-4EF9-407F-A805-0CC7D9B7A6DC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DCB7BA-41C5-4C36-B6ED-7D0C86BA3026}" type="pres">
      <dgm:prSet presAssocID="{AE9CBEEF-377D-4F17-A472-3AFAFDC9F0AE}" presName="spacer" presStyleCnt="0"/>
      <dgm:spPr/>
    </dgm:pt>
    <dgm:pt modelId="{70432629-23C3-4730-8999-CF1C78999E6F}" type="pres">
      <dgm:prSet presAssocID="{25DD155A-0B8A-4A36-AE33-0F22EF2265F7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4C43B2-36DF-4C9E-8333-102674DD47A4}" type="pres">
      <dgm:prSet presAssocID="{47C3994C-A7CE-4D7D-877B-968E0941302C}" presName="spacer" presStyleCnt="0"/>
      <dgm:spPr/>
    </dgm:pt>
    <dgm:pt modelId="{1398674F-0671-4C5C-A1B3-B88117DB6F3C}" type="pres">
      <dgm:prSet presAssocID="{36733CF9-76AE-407D-BF76-D2BB6FBFF362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EFA39F4-433C-485D-B1E8-883D377B6C73}" type="presOf" srcId="{A18CD4C5-4EF9-407F-A805-0CC7D9B7A6DC}" destId="{7A180BC0-97D1-4B77-A785-4BD4FAF523F9}" srcOrd="0" destOrd="0" presId="urn:microsoft.com/office/officeart/2005/8/layout/vList2"/>
    <dgm:cxn modelId="{1825F4AE-FE4B-4B55-ADE0-B511666C2AA5}" type="presOf" srcId="{25DD155A-0B8A-4A36-AE33-0F22EF2265F7}" destId="{70432629-23C3-4730-8999-CF1C78999E6F}" srcOrd="0" destOrd="0" presId="urn:microsoft.com/office/officeart/2005/8/layout/vList2"/>
    <dgm:cxn modelId="{C0CCBAB4-2D49-4695-8A23-B301E1A6F520}" type="presOf" srcId="{36733CF9-76AE-407D-BF76-D2BB6FBFF362}" destId="{1398674F-0671-4C5C-A1B3-B88117DB6F3C}" srcOrd="0" destOrd="0" presId="urn:microsoft.com/office/officeart/2005/8/layout/vList2"/>
    <dgm:cxn modelId="{7B0FB2A1-84D8-4983-A7B0-CF6E3366A752}" srcId="{81147EFE-A52B-4298-8C51-DE079C4712C9}" destId="{36733CF9-76AE-407D-BF76-D2BB6FBFF362}" srcOrd="3" destOrd="0" parTransId="{EBC9E488-3F9E-485A-95FB-661BC379D6C5}" sibTransId="{0E35D426-CE2A-4BC1-9DB3-3E75355C7832}"/>
    <dgm:cxn modelId="{2FD0A499-3183-4332-AA73-6C2051985FE0}" srcId="{81147EFE-A52B-4298-8C51-DE079C4712C9}" destId="{A18CD4C5-4EF9-407F-A805-0CC7D9B7A6DC}" srcOrd="1" destOrd="0" parTransId="{7CB40D94-747D-44F7-A37A-414466987403}" sibTransId="{AE9CBEEF-377D-4F17-A472-3AFAFDC9F0AE}"/>
    <dgm:cxn modelId="{027350E9-A646-4D00-BCA7-431C4620819B}" srcId="{81147EFE-A52B-4298-8C51-DE079C4712C9}" destId="{25DD155A-0B8A-4A36-AE33-0F22EF2265F7}" srcOrd="2" destOrd="0" parTransId="{F071BE40-D4F3-4122-B2ED-C805B58B84EF}" sibTransId="{47C3994C-A7CE-4D7D-877B-968E0941302C}"/>
    <dgm:cxn modelId="{E571EE0D-37E5-4FFF-AD0B-9BE702EDF0CC}" type="presOf" srcId="{528563F9-6080-4A06-A91E-E376672C9FC4}" destId="{658E4309-CAA6-4A75-AB10-10EF640F9753}" srcOrd="0" destOrd="0" presId="urn:microsoft.com/office/officeart/2005/8/layout/vList2"/>
    <dgm:cxn modelId="{860D5F13-436F-4DD8-B57F-117EC78574D3}" type="presOf" srcId="{81147EFE-A52B-4298-8C51-DE079C4712C9}" destId="{3357938A-DE92-49CA-827D-072F5BFD709D}" srcOrd="0" destOrd="0" presId="urn:microsoft.com/office/officeart/2005/8/layout/vList2"/>
    <dgm:cxn modelId="{4F434A65-B36A-4530-9E38-BC7166305F41}" srcId="{81147EFE-A52B-4298-8C51-DE079C4712C9}" destId="{528563F9-6080-4A06-A91E-E376672C9FC4}" srcOrd="0" destOrd="0" parTransId="{8A7BFFC2-0222-41D9-B983-4ED93BBADA7D}" sibTransId="{34EC7B88-8ABE-4199-82B2-6FB409172882}"/>
    <dgm:cxn modelId="{BF0BA863-5BC5-4EC3-BE93-323219B1E40F}" type="presParOf" srcId="{3357938A-DE92-49CA-827D-072F5BFD709D}" destId="{658E4309-CAA6-4A75-AB10-10EF640F9753}" srcOrd="0" destOrd="0" presId="urn:microsoft.com/office/officeart/2005/8/layout/vList2"/>
    <dgm:cxn modelId="{E35D7DD3-CB65-4220-925E-ABE0490C5DD3}" type="presParOf" srcId="{3357938A-DE92-49CA-827D-072F5BFD709D}" destId="{22E928E5-BC25-4D33-9E16-8647A64D82A5}" srcOrd="1" destOrd="0" presId="urn:microsoft.com/office/officeart/2005/8/layout/vList2"/>
    <dgm:cxn modelId="{B7227D6E-0C74-423B-8F1F-3E093C8AA104}" type="presParOf" srcId="{3357938A-DE92-49CA-827D-072F5BFD709D}" destId="{7A180BC0-97D1-4B77-A785-4BD4FAF523F9}" srcOrd="2" destOrd="0" presId="urn:microsoft.com/office/officeart/2005/8/layout/vList2"/>
    <dgm:cxn modelId="{FD246DA5-E43E-4C34-8125-07AE3EF946F5}" type="presParOf" srcId="{3357938A-DE92-49CA-827D-072F5BFD709D}" destId="{8ADCB7BA-41C5-4C36-B6ED-7D0C86BA3026}" srcOrd="3" destOrd="0" presId="urn:microsoft.com/office/officeart/2005/8/layout/vList2"/>
    <dgm:cxn modelId="{9D4D8997-E172-46A6-90F5-274F810E0314}" type="presParOf" srcId="{3357938A-DE92-49CA-827D-072F5BFD709D}" destId="{70432629-23C3-4730-8999-CF1C78999E6F}" srcOrd="4" destOrd="0" presId="urn:microsoft.com/office/officeart/2005/8/layout/vList2"/>
    <dgm:cxn modelId="{8FBF5E70-3C79-4071-AC83-5B202A9F7E51}" type="presParOf" srcId="{3357938A-DE92-49CA-827D-072F5BFD709D}" destId="{7D4C43B2-36DF-4C9E-8333-102674DD47A4}" srcOrd="5" destOrd="0" presId="urn:microsoft.com/office/officeart/2005/8/layout/vList2"/>
    <dgm:cxn modelId="{D255E06B-2EB9-4A44-8AA6-716841B2FB7C}" type="presParOf" srcId="{3357938A-DE92-49CA-827D-072F5BFD709D}" destId="{1398674F-0671-4C5C-A1B3-B88117DB6F3C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B70937-B482-4150-880E-605F05C07B00}">
      <dsp:nvSpPr>
        <dsp:cNvPr id="0" name=""/>
        <dsp:cNvSpPr/>
      </dsp:nvSpPr>
      <dsp:spPr>
        <a:xfrm>
          <a:off x="0" y="719"/>
          <a:ext cx="6588691" cy="168437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453BB6-73D2-486A-AA2A-30148F280975}">
      <dsp:nvSpPr>
        <dsp:cNvPr id="0" name=""/>
        <dsp:cNvSpPr/>
      </dsp:nvSpPr>
      <dsp:spPr>
        <a:xfrm>
          <a:off x="509522" y="379703"/>
          <a:ext cx="926404" cy="92640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5B300D-1059-4641-ABB8-72A84C91F006}">
      <dsp:nvSpPr>
        <dsp:cNvPr id="0" name=""/>
        <dsp:cNvSpPr/>
      </dsp:nvSpPr>
      <dsp:spPr>
        <a:xfrm>
          <a:off x="1945450" y="719"/>
          <a:ext cx="4643240" cy="16843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8263" tIns="178263" rIns="178263" bIns="178263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b="1" i="1" u="sng" kern="1200"/>
            <a:t>WILF:</a:t>
          </a:r>
          <a:endParaRPr lang="en-US" sz="2300" kern="1200"/>
        </a:p>
      </dsp:txBody>
      <dsp:txXfrm>
        <a:off x="1945450" y="719"/>
        <a:ext cx="4643240" cy="1684372"/>
      </dsp:txXfrm>
    </dsp:sp>
    <dsp:sp modelId="{D7E484D2-B628-42E7-BE63-98984ABF3E8D}">
      <dsp:nvSpPr>
        <dsp:cNvPr id="0" name=""/>
        <dsp:cNvSpPr/>
      </dsp:nvSpPr>
      <dsp:spPr>
        <a:xfrm>
          <a:off x="0" y="2106185"/>
          <a:ext cx="6588691" cy="168437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052559-501B-4B77-A8E6-C62A7364C3A8}">
      <dsp:nvSpPr>
        <dsp:cNvPr id="0" name=""/>
        <dsp:cNvSpPr/>
      </dsp:nvSpPr>
      <dsp:spPr>
        <a:xfrm>
          <a:off x="509522" y="2485169"/>
          <a:ext cx="926404" cy="92640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B5576A-1A44-4CF8-9AEA-285F006563BB}">
      <dsp:nvSpPr>
        <dsp:cNvPr id="0" name=""/>
        <dsp:cNvSpPr/>
      </dsp:nvSpPr>
      <dsp:spPr>
        <a:xfrm>
          <a:off x="1945450" y="2106185"/>
          <a:ext cx="4643240" cy="16843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8263" tIns="178263" rIns="178263" bIns="178263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kern="1200"/>
            <a:t>To label the major muscles on the body and describe how they attach using the correct terminology. </a:t>
          </a:r>
          <a:endParaRPr lang="en-US" sz="2300" kern="1200"/>
        </a:p>
      </dsp:txBody>
      <dsp:txXfrm>
        <a:off x="1945450" y="2106185"/>
        <a:ext cx="4643240" cy="1684372"/>
      </dsp:txXfrm>
    </dsp:sp>
    <dsp:sp modelId="{C868FF38-9011-49A1-BC41-EC9292188AE6}">
      <dsp:nvSpPr>
        <dsp:cNvPr id="0" name=""/>
        <dsp:cNvSpPr/>
      </dsp:nvSpPr>
      <dsp:spPr>
        <a:xfrm>
          <a:off x="0" y="4211650"/>
          <a:ext cx="6588691" cy="168437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2E0F7D-58A8-4F0C-9E52-467757E8C1D4}">
      <dsp:nvSpPr>
        <dsp:cNvPr id="0" name=""/>
        <dsp:cNvSpPr/>
      </dsp:nvSpPr>
      <dsp:spPr>
        <a:xfrm>
          <a:off x="509522" y="4590634"/>
          <a:ext cx="926404" cy="92640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E45D86-14D6-44D9-9389-D5056E014AD3}">
      <dsp:nvSpPr>
        <dsp:cNvPr id="0" name=""/>
        <dsp:cNvSpPr/>
      </dsp:nvSpPr>
      <dsp:spPr>
        <a:xfrm>
          <a:off x="1945450" y="4211650"/>
          <a:ext cx="4643240" cy="16843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8263" tIns="178263" rIns="178263" bIns="178263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kern="1200"/>
            <a:t>To discuss the antagonistic muscle action that takes place when movement occurs.</a:t>
          </a:r>
          <a:endParaRPr lang="en-US" sz="2300" kern="1200"/>
        </a:p>
      </dsp:txBody>
      <dsp:txXfrm>
        <a:off x="1945450" y="4211650"/>
        <a:ext cx="4643240" cy="16843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1A6EE6-5646-4A04-9C95-E8B36ADBB807}">
      <dsp:nvSpPr>
        <dsp:cNvPr id="0" name=""/>
        <dsp:cNvSpPr/>
      </dsp:nvSpPr>
      <dsp:spPr>
        <a:xfrm>
          <a:off x="0" y="20663"/>
          <a:ext cx="5257800" cy="175968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/>
            <a:t>On the body can you label as many muscles as you know in silence!</a:t>
          </a:r>
        </a:p>
      </dsp:txBody>
      <dsp:txXfrm>
        <a:off x="85900" y="106563"/>
        <a:ext cx="5086000" cy="1587880"/>
      </dsp:txXfrm>
    </dsp:sp>
    <dsp:sp modelId="{FB1E9247-DD33-4194-B71C-0C67969D1C40}">
      <dsp:nvSpPr>
        <dsp:cNvPr id="0" name=""/>
        <dsp:cNvSpPr/>
      </dsp:nvSpPr>
      <dsp:spPr>
        <a:xfrm>
          <a:off x="0" y="1872503"/>
          <a:ext cx="5257800" cy="1759680"/>
        </a:xfrm>
        <a:prstGeom prst="roundRect">
          <a:avLst/>
        </a:prstGeom>
        <a:solidFill>
          <a:schemeClr val="accent5">
            <a:hueOff val="207253"/>
            <a:satOff val="19748"/>
            <a:lumOff val="-823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/>
            <a:t>Now talk to the person next to you and add more!</a:t>
          </a:r>
        </a:p>
      </dsp:txBody>
      <dsp:txXfrm>
        <a:off x="85900" y="1958403"/>
        <a:ext cx="5086000" cy="1587880"/>
      </dsp:txXfrm>
    </dsp:sp>
    <dsp:sp modelId="{9C93802D-04B3-4223-9671-334FA4EF5391}">
      <dsp:nvSpPr>
        <dsp:cNvPr id="0" name=""/>
        <dsp:cNvSpPr/>
      </dsp:nvSpPr>
      <dsp:spPr>
        <a:xfrm>
          <a:off x="0" y="3724344"/>
          <a:ext cx="5257800" cy="1759680"/>
        </a:xfrm>
        <a:prstGeom prst="roundRect">
          <a:avLst/>
        </a:prstGeom>
        <a:solidFill>
          <a:schemeClr val="accent5">
            <a:hueOff val="414507"/>
            <a:satOff val="39495"/>
            <a:lumOff val="-16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/>
            <a:t>Now discuss as a group to see if you can add any others!</a:t>
          </a:r>
        </a:p>
      </dsp:txBody>
      <dsp:txXfrm>
        <a:off x="85900" y="3810244"/>
        <a:ext cx="5086000" cy="158788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56A1D9-FD08-4193-86DD-07A73C0B37D0}">
      <dsp:nvSpPr>
        <dsp:cNvPr id="0" name=""/>
        <dsp:cNvSpPr/>
      </dsp:nvSpPr>
      <dsp:spPr>
        <a:xfrm rot="5400000">
          <a:off x="-279298" y="1267033"/>
          <a:ext cx="1242465" cy="150274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C360CC-00BC-48B5-B59D-11F2CCB5FD1A}">
      <dsp:nvSpPr>
        <dsp:cNvPr id="0" name=""/>
        <dsp:cNvSpPr/>
      </dsp:nvSpPr>
      <dsp:spPr>
        <a:xfrm>
          <a:off x="3076" y="469002"/>
          <a:ext cx="1669722" cy="10018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Tendon</a:t>
          </a:r>
        </a:p>
      </dsp:txBody>
      <dsp:txXfrm>
        <a:off x="32419" y="498345"/>
        <a:ext cx="1611036" cy="943147"/>
      </dsp:txXfrm>
    </dsp:sp>
    <dsp:sp modelId="{CBBFFB39-4228-4BA2-BF63-655A43B255CF}">
      <dsp:nvSpPr>
        <dsp:cNvPr id="0" name=""/>
        <dsp:cNvSpPr/>
      </dsp:nvSpPr>
      <dsp:spPr>
        <a:xfrm rot="5400000">
          <a:off x="-279298" y="2519324"/>
          <a:ext cx="1242465" cy="150274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433C81-C04C-4351-9F1B-A41BEB5C72D4}">
      <dsp:nvSpPr>
        <dsp:cNvPr id="0" name=""/>
        <dsp:cNvSpPr/>
      </dsp:nvSpPr>
      <dsp:spPr>
        <a:xfrm>
          <a:off x="3076" y="1721293"/>
          <a:ext cx="1669722" cy="10018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Agonist</a:t>
          </a:r>
        </a:p>
      </dsp:txBody>
      <dsp:txXfrm>
        <a:off x="32419" y="1750636"/>
        <a:ext cx="1611036" cy="943147"/>
      </dsp:txXfrm>
    </dsp:sp>
    <dsp:sp modelId="{981A8C39-CCDD-4F6D-A1C2-4775A45AD129}">
      <dsp:nvSpPr>
        <dsp:cNvPr id="0" name=""/>
        <dsp:cNvSpPr/>
      </dsp:nvSpPr>
      <dsp:spPr>
        <a:xfrm rot="5400000">
          <a:off x="-279298" y="3771616"/>
          <a:ext cx="1242465" cy="150274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B816C1-44BC-4727-8B3C-B1A34BAFFF09}">
      <dsp:nvSpPr>
        <dsp:cNvPr id="0" name=""/>
        <dsp:cNvSpPr/>
      </dsp:nvSpPr>
      <dsp:spPr>
        <a:xfrm>
          <a:off x="3076" y="2973585"/>
          <a:ext cx="1669722" cy="10018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Antagonist</a:t>
          </a:r>
        </a:p>
      </dsp:txBody>
      <dsp:txXfrm>
        <a:off x="32419" y="3002928"/>
        <a:ext cx="1611036" cy="943147"/>
      </dsp:txXfrm>
    </dsp:sp>
    <dsp:sp modelId="{FD463FF2-4418-4C08-B858-9E6FC2F18D64}">
      <dsp:nvSpPr>
        <dsp:cNvPr id="0" name=""/>
        <dsp:cNvSpPr/>
      </dsp:nvSpPr>
      <dsp:spPr>
        <a:xfrm>
          <a:off x="346847" y="4397762"/>
          <a:ext cx="2210904" cy="150274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BD9364-0D3C-4BE5-B405-28E0D3A513DF}">
      <dsp:nvSpPr>
        <dsp:cNvPr id="0" name=""/>
        <dsp:cNvSpPr/>
      </dsp:nvSpPr>
      <dsp:spPr>
        <a:xfrm>
          <a:off x="3076" y="4225876"/>
          <a:ext cx="1669722" cy="10018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Fixator </a:t>
          </a:r>
        </a:p>
      </dsp:txBody>
      <dsp:txXfrm>
        <a:off x="32419" y="4255219"/>
        <a:ext cx="1611036" cy="943147"/>
      </dsp:txXfrm>
    </dsp:sp>
    <dsp:sp modelId="{7B86899E-AFF5-4147-8CA6-FCD228C4E24F}">
      <dsp:nvSpPr>
        <dsp:cNvPr id="0" name=""/>
        <dsp:cNvSpPr/>
      </dsp:nvSpPr>
      <dsp:spPr>
        <a:xfrm rot="16200000">
          <a:off x="1941431" y="3771616"/>
          <a:ext cx="1242465" cy="150274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31BAE2-DC32-40C1-9ED8-8DBC36C4A5AD}">
      <dsp:nvSpPr>
        <dsp:cNvPr id="0" name=""/>
        <dsp:cNvSpPr/>
      </dsp:nvSpPr>
      <dsp:spPr>
        <a:xfrm>
          <a:off x="2223806" y="4225876"/>
          <a:ext cx="1669722" cy="10018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Antagonistic muscle action</a:t>
          </a:r>
        </a:p>
      </dsp:txBody>
      <dsp:txXfrm>
        <a:off x="2253149" y="4255219"/>
        <a:ext cx="1611036" cy="943147"/>
      </dsp:txXfrm>
    </dsp:sp>
    <dsp:sp modelId="{028BA40E-52C0-402E-94F2-035E9BEC05FB}">
      <dsp:nvSpPr>
        <dsp:cNvPr id="0" name=""/>
        <dsp:cNvSpPr/>
      </dsp:nvSpPr>
      <dsp:spPr>
        <a:xfrm rot="16200000">
          <a:off x="1941431" y="2519324"/>
          <a:ext cx="1242465" cy="150274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F23D08-DB57-4EBC-9870-0DFA7621DC63}">
      <dsp:nvSpPr>
        <dsp:cNvPr id="0" name=""/>
        <dsp:cNvSpPr/>
      </dsp:nvSpPr>
      <dsp:spPr>
        <a:xfrm>
          <a:off x="2223806" y="2973585"/>
          <a:ext cx="1669722" cy="10018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Isotonic contraction </a:t>
          </a:r>
        </a:p>
      </dsp:txBody>
      <dsp:txXfrm>
        <a:off x="2253149" y="3002928"/>
        <a:ext cx="1611036" cy="943147"/>
      </dsp:txXfrm>
    </dsp:sp>
    <dsp:sp modelId="{EB864482-8F23-4DA7-B42D-115732716191}">
      <dsp:nvSpPr>
        <dsp:cNvPr id="0" name=""/>
        <dsp:cNvSpPr/>
      </dsp:nvSpPr>
      <dsp:spPr>
        <a:xfrm rot="16200000">
          <a:off x="1941431" y="1267033"/>
          <a:ext cx="1242465" cy="150274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03BFF-D2E8-4D87-A0AE-A8CB070355B7}">
      <dsp:nvSpPr>
        <dsp:cNvPr id="0" name=""/>
        <dsp:cNvSpPr/>
      </dsp:nvSpPr>
      <dsp:spPr>
        <a:xfrm>
          <a:off x="2223806" y="1721293"/>
          <a:ext cx="1669722" cy="10018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Concentric contraction</a:t>
          </a:r>
        </a:p>
      </dsp:txBody>
      <dsp:txXfrm>
        <a:off x="2253149" y="1750636"/>
        <a:ext cx="1611036" cy="943147"/>
      </dsp:txXfrm>
    </dsp:sp>
    <dsp:sp modelId="{909BF003-8880-4970-9BD5-5F2D5AE737BE}">
      <dsp:nvSpPr>
        <dsp:cNvPr id="0" name=""/>
        <dsp:cNvSpPr/>
      </dsp:nvSpPr>
      <dsp:spPr>
        <a:xfrm>
          <a:off x="2567577" y="640887"/>
          <a:ext cx="2210904" cy="150274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0D6A92-97A1-4F72-8EB0-697429428AAB}">
      <dsp:nvSpPr>
        <dsp:cNvPr id="0" name=""/>
        <dsp:cNvSpPr/>
      </dsp:nvSpPr>
      <dsp:spPr>
        <a:xfrm>
          <a:off x="2223806" y="469002"/>
          <a:ext cx="1669722" cy="10018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Eccentric contraction</a:t>
          </a:r>
        </a:p>
      </dsp:txBody>
      <dsp:txXfrm>
        <a:off x="2253149" y="498345"/>
        <a:ext cx="1611036" cy="943147"/>
      </dsp:txXfrm>
    </dsp:sp>
    <dsp:sp modelId="{73264202-CF2E-46F5-8A73-0B29439C9818}">
      <dsp:nvSpPr>
        <dsp:cNvPr id="0" name=""/>
        <dsp:cNvSpPr/>
      </dsp:nvSpPr>
      <dsp:spPr>
        <a:xfrm rot="5400000">
          <a:off x="4162162" y="1267033"/>
          <a:ext cx="1242465" cy="150274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7C82D2-DED4-4A26-9014-3FEC09B9FDAE}">
      <dsp:nvSpPr>
        <dsp:cNvPr id="0" name=""/>
        <dsp:cNvSpPr/>
      </dsp:nvSpPr>
      <dsp:spPr>
        <a:xfrm>
          <a:off x="4444537" y="469002"/>
          <a:ext cx="1669722" cy="10018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Isometric contraction </a:t>
          </a:r>
        </a:p>
      </dsp:txBody>
      <dsp:txXfrm>
        <a:off x="4473880" y="498345"/>
        <a:ext cx="1611036" cy="943147"/>
      </dsp:txXfrm>
    </dsp:sp>
    <dsp:sp modelId="{57A05185-4043-4111-8203-E24B3982A205}">
      <dsp:nvSpPr>
        <dsp:cNvPr id="0" name=""/>
        <dsp:cNvSpPr/>
      </dsp:nvSpPr>
      <dsp:spPr>
        <a:xfrm rot="5400000">
          <a:off x="4162162" y="2519324"/>
          <a:ext cx="1242465" cy="150274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56711F-08CE-417B-A956-519059600441}">
      <dsp:nvSpPr>
        <dsp:cNvPr id="0" name=""/>
        <dsp:cNvSpPr/>
      </dsp:nvSpPr>
      <dsp:spPr>
        <a:xfrm>
          <a:off x="4444537" y="1721293"/>
          <a:ext cx="1669722" cy="10018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Delayed onset muscle soreness</a:t>
          </a:r>
        </a:p>
      </dsp:txBody>
      <dsp:txXfrm>
        <a:off x="4473880" y="1750636"/>
        <a:ext cx="1611036" cy="943147"/>
      </dsp:txXfrm>
    </dsp:sp>
    <dsp:sp modelId="{1A3A5451-B9BD-46B7-B7BE-319DC0CFCE56}">
      <dsp:nvSpPr>
        <dsp:cNvPr id="0" name=""/>
        <dsp:cNvSpPr/>
      </dsp:nvSpPr>
      <dsp:spPr>
        <a:xfrm>
          <a:off x="4444537" y="2973585"/>
          <a:ext cx="1669722" cy="10018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Types of movement</a:t>
          </a:r>
          <a:endParaRPr lang="en-US" sz="1900" kern="1200" dirty="0"/>
        </a:p>
      </dsp:txBody>
      <dsp:txXfrm>
        <a:off x="4473880" y="3002928"/>
        <a:ext cx="1611036" cy="94314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8E4309-CAA6-4A75-AB10-10EF640F9753}">
      <dsp:nvSpPr>
        <dsp:cNvPr id="0" name=""/>
        <dsp:cNvSpPr/>
      </dsp:nvSpPr>
      <dsp:spPr>
        <a:xfrm>
          <a:off x="0" y="2400"/>
          <a:ext cx="5257800" cy="1364572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/>
            <a:t>A muscle uses energy to create force. It is the force that can create movement. </a:t>
          </a:r>
          <a:endParaRPr lang="en-US" sz="2000" kern="1200" dirty="0"/>
        </a:p>
      </dsp:txBody>
      <dsp:txXfrm>
        <a:off x="66613" y="69013"/>
        <a:ext cx="5124574" cy="1231346"/>
      </dsp:txXfrm>
    </dsp:sp>
    <dsp:sp modelId="{7A180BC0-97D1-4B77-A785-4BD4FAF523F9}">
      <dsp:nvSpPr>
        <dsp:cNvPr id="0" name=""/>
        <dsp:cNvSpPr/>
      </dsp:nvSpPr>
      <dsp:spPr>
        <a:xfrm>
          <a:off x="0" y="1380838"/>
          <a:ext cx="5257800" cy="1364572"/>
        </a:xfrm>
        <a:prstGeom prst="roundRect">
          <a:avLst/>
        </a:prstGeom>
        <a:solidFill>
          <a:schemeClr val="accent5">
            <a:hueOff val="138169"/>
            <a:satOff val="13165"/>
            <a:lumOff val="-549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/>
            <a:t>A muscle has 3 potential contractions: concentric, eccentric and isometric. </a:t>
          </a:r>
          <a:endParaRPr lang="en-US" sz="2000" kern="1200"/>
        </a:p>
      </dsp:txBody>
      <dsp:txXfrm>
        <a:off x="66613" y="1447451"/>
        <a:ext cx="5124574" cy="1231346"/>
      </dsp:txXfrm>
    </dsp:sp>
    <dsp:sp modelId="{70432629-23C3-4730-8999-CF1C78999E6F}">
      <dsp:nvSpPr>
        <dsp:cNvPr id="0" name=""/>
        <dsp:cNvSpPr/>
      </dsp:nvSpPr>
      <dsp:spPr>
        <a:xfrm>
          <a:off x="0" y="2759276"/>
          <a:ext cx="5257800" cy="1364572"/>
        </a:xfrm>
        <a:prstGeom prst="roundRect">
          <a:avLst/>
        </a:prstGeom>
        <a:solidFill>
          <a:schemeClr val="accent5">
            <a:hueOff val="276338"/>
            <a:satOff val="26330"/>
            <a:lumOff val="-1098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b="1" kern="1200"/>
            <a:t>Key words: </a:t>
          </a:r>
          <a:r>
            <a:rPr lang="en-GB" sz="2000" kern="1200"/>
            <a:t>isotonic, concentric, eccentric, isometric contractions.</a:t>
          </a:r>
          <a:endParaRPr lang="en-US" sz="2000" kern="1200"/>
        </a:p>
      </dsp:txBody>
      <dsp:txXfrm>
        <a:off x="66613" y="2825889"/>
        <a:ext cx="5124574" cy="1231346"/>
      </dsp:txXfrm>
    </dsp:sp>
    <dsp:sp modelId="{1398674F-0671-4C5C-A1B3-B88117DB6F3C}">
      <dsp:nvSpPr>
        <dsp:cNvPr id="0" name=""/>
        <dsp:cNvSpPr/>
      </dsp:nvSpPr>
      <dsp:spPr>
        <a:xfrm>
          <a:off x="0" y="4137714"/>
          <a:ext cx="5257800" cy="1364572"/>
        </a:xfrm>
        <a:prstGeom prst="roundRect">
          <a:avLst/>
        </a:prstGeom>
        <a:solidFill>
          <a:schemeClr val="accent5">
            <a:hueOff val="414507"/>
            <a:satOff val="39495"/>
            <a:lumOff val="-16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b="1" kern="1200"/>
            <a:t>DOMS: </a:t>
          </a:r>
          <a:r>
            <a:rPr lang="en-GB" sz="2000" kern="1200"/>
            <a:t>delayed onset muscle soreness, pain and stiffness felt in the muscle which peaks 24-72 hours after exercise, associated with eccentric muscle contractions. </a:t>
          </a:r>
          <a:endParaRPr lang="en-US" sz="2000" kern="1200"/>
        </a:p>
      </dsp:txBody>
      <dsp:txXfrm>
        <a:off x="66613" y="4204327"/>
        <a:ext cx="5124574" cy="12313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=""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7B56E-B4CD-48FA-A97D-7AF4437079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9B4E50-22BB-48DA-9A85-F60FF50860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6AEA99-FE85-4F83-A1FB-DADA2646A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A7947-E287-4738-8C82-07CE4F01EF03}" type="datetime2">
              <a:rPr lang="en-US" smtClean="0"/>
              <a:t>Tuesday, October 17, 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83FC9-9391-482D-A264-12EB2018E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7EFCC8-1881-419F-A583-B786399873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139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A9AF6B-0097-4B76-8015-94108D62C0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D1E2A6-BA77-4148-A5B8-86B8C0D27B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9878FC-E353-40E4-B034-54AE48C81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C025-CD7A-4966-867E-81CF82B15267}" type="datetime2">
              <a:rPr lang="en-US" smtClean="0"/>
              <a:t>Tuesday, October 17, 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5F5D78-3981-4231-9931-E103CAF09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ECDA1E-B043-4FEC-9DA2-99B5EDDB4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170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57C379-8214-487C-9772-0DBA9B75A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BB78C3-D63C-46F3-8257-83E6B58CF0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D3DACC-A251-43E1-8D7E-1F6245B2F9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9929-0719-4517-94D6-FDF7F99E70F6}" type="datetime2">
              <a:rPr lang="en-US" smtClean="0"/>
              <a:t>Tuesday, October 17, 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A6564F-AAD9-4B3A-B585-609E2F2AE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899ADA-8163-487C-931A-2F2CA408B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561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EDA6FA-F0F8-4793-80F2-D19688A5D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DE6CBD-0B78-4D0B-AB45-732E8A7B54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79FB6F-7145-4AC6-A1E4-DEF1896891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BF2D88-9E2A-4962-9F52-020EDC843B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95673-5512-4AAA-9AEB-E00C61EC65D5}" type="datetime2">
              <a:rPr lang="en-US" smtClean="0"/>
              <a:t>Tuesday, October 17, 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391C34-B616-4D24-BBCA-D6D8DABC50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438C04-4020-4156-9342-57429443EE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7615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E3A8DF-A2E2-41E3-A52A-38F8EEFCB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2BAA4A-958D-4171-B492-7E83092DCE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61FF50-BD98-4B25-BBAA-A6AD34F539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F11397-7F4B-4024-9DF8-10ED8B7F3F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DDA3919-8B59-4D0C-A696-BC9A36BEE4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69E37DB-69F9-403B-9852-820F0C60F3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138FA-2E87-4873-8BBA-13E447C9A99A}" type="datetime2">
              <a:rPr lang="en-US" smtClean="0"/>
              <a:t>Tuesday, October 17, 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1ED8ED2-9900-4EDD-9C03-B7878FA88C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867A86-0DE1-4D8D-B0ED-78715C1F8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70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04BD3D-A70D-47A8-93FF-ECE588A9FB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A39FF0E-D7CC-4032-B2D4-42A9DD0B4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BB40A-97BD-4BFB-B639-0BFF95FDE8B7}" type="datetime2">
              <a:rPr lang="en-US" smtClean="0"/>
              <a:t>Tuesday, October 17, 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B75A9C-2CF8-4FC0-9BB7-AE3969DCAF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93BA24-A3E9-4A83-853F-67AFF0E08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3591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3F56B61-0C32-4A9A-BEF8-430BEB15D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9E0E3-ECF6-4CFE-8698-AEFEBCECC3C0}" type="datetime2">
              <a:rPr lang="en-US" smtClean="0"/>
              <a:t>Tuesday, October 17, 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0FC6AF-B569-405E-9725-49F3B32318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16A8AA-4FC9-4817-BFFB-F80ACC4D7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028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30BAB-DCD5-4A83-A38C-C55B2E7ED4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7A72CB-083A-4C1F-B103-FF97EDF1A5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B7C358-CC01-4679-BF20-1BA30EE30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971115-4FF1-463F-9BDD-1AE6BF82B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462FC-960E-4740-921F-B36862979F21}" type="datetime2">
              <a:rPr lang="en-US" smtClean="0"/>
              <a:t>Tuesday, October 17, 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7C0E97-BD29-4700-9D51-A8EF782C9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399A72-E05A-4AE4-9006-183762CEC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7698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8C50BC-4A38-47F2-BF94-D96FFF7B8F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D88ABDC-6F2A-4BFB-887D-06AA40BDF0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1A4B7D-F4CD-4C14-A6BD-E188BDC3D2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3392A3-07D2-4363-91DC-F2CC4B8291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BC9E2-CB44-4C05-9BB5-496C18A241E0}" type="datetime2">
              <a:rPr lang="en-US" smtClean="0"/>
              <a:t>Tuesday, October 17, 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68FACF-034E-4F81-B76F-CA7D3625C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8AFF0A-20EA-48E4-830F-06C978BD72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194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B826AC-51B3-446A-A084-7FC0600F2E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464B97-045B-4267-A87D-E93245E7E5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CF6E3A-A9A1-4B7B-AB95-0229F0672E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EBD84-71F4-4271-8C46-0D47C0A9B12E}" type="datetime2">
              <a:rPr lang="en-US" smtClean="0"/>
              <a:t>Tuesday, October 17, 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834580-E7CA-49A2-92B5-634F849F88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94A9D4-FB58-4FC1-8BAD-4654B04C8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112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C8F323-9215-4698-B701-1469823C7ED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FCBB56-FE69-4961-9204-CEF4FFF31F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40569B-4CAB-4D1D-9B56-739A2326EC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E0CE1-F450-4107-B2CB-17B18F8A3F4A}" type="datetime2">
              <a:rPr lang="en-US" smtClean="0"/>
              <a:t>Tuesday, October 17, 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B4293A-F1AF-404C-B810-AD491B33F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CE0F82-A94F-4D8D-9861-70EFB0E17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667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4FDDDED-6677-41EC-A939-DADEED23D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CC85C0-3138-4531-B90A-2B107745FF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F9155C-D4E8-47FA-AC84-FC30527FBF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6CB39B-5F4C-4A7E-9BE3-AAFD45576D16}" type="datetime2">
              <a:rPr lang="en-US" smtClean="0"/>
              <a:t>Tuesday, October 17, 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61A7D5-D5A7-4041-9DBA-0210722825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Sample Footer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0AB79C-0260-4D4F-9F22-104F726CCC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24699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diagramLayout" Target="../diagrams/layout2.xml"/><Relationship Id="rId7" Type="http://schemas.openxmlformats.org/officeDocument/2006/relationships/image" Target="../media/image5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hyperlink" Target="https://www.youtube.com/watch?v=NoHSGRvK3jg" TargetMode="Externa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A5B4632-C963-4296-86F0-79AA9EA5AE9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8328" y="303591"/>
            <a:ext cx="4335327" cy="5896743"/>
          </a:xfrm>
          <a:prstGeom prst="rect">
            <a:avLst/>
          </a:prstGeom>
          <a:solidFill>
            <a:schemeClr val="tx1">
              <a:alpha val="15000"/>
            </a:schemeClr>
          </a:solidFill>
          <a:ln w="127000" cap="sq" cmpd="thinThick">
            <a:solidFill>
              <a:schemeClr val="tx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637125"/>
            <a:ext cx="3802276" cy="5256371"/>
          </a:xfrm>
        </p:spPr>
        <p:txBody>
          <a:bodyPr>
            <a:noAutofit/>
          </a:bodyPr>
          <a:lstStyle/>
          <a:p>
            <a:pPr algn="ctr"/>
            <a:r>
              <a:rPr lang="en-GB" sz="3600" dirty="0"/>
              <a:t>WALT: to know the major muscles on the body and how they move</a:t>
            </a:r>
            <a:r>
              <a:rPr lang="en-GB" sz="3600" dirty="0" smtClean="0"/>
              <a:t>.</a:t>
            </a:r>
            <a:br>
              <a:rPr lang="en-GB" sz="3600" dirty="0" smtClean="0"/>
            </a:br>
            <a:r>
              <a:rPr lang="en-GB" sz="3600" dirty="0"/>
              <a:t/>
            </a:r>
            <a:br>
              <a:rPr lang="en-GB" sz="3600" dirty="0"/>
            </a:br>
            <a:r>
              <a:rPr lang="en-GB" sz="3600" dirty="0" smtClean="0"/>
              <a:t>Why?: link to our bones </a:t>
            </a:r>
            <a:r>
              <a:rPr lang="en-GB" sz="3600" dirty="0" smtClean="0"/>
              <a:t>revision</a:t>
            </a:r>
            <a:r>
              <a:rPr lang="en-GB" sz="3600" dirty="0" smtClean="0"/>
              <a:t> </a:t>
            </a:r>
            <a:r>
              <a:rPr lang="en-GB" sz="3600" dirty="0" smtClean="0"/>
              <a:t>to understand movement.</a:t>
            </a:r>
            <a:endParaRPr lang="en-GB" sz="3600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312A824-ECE4-49D0-8CF0-E4E8577B21B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4521513"/>
              </p:ext>
            </p:extLst>
          </p:nvPr>
        </p:nvGraphicFramePr>
        <p:xfrm>
          <a:off x="5166985" y="303591"/>
          <a:ext cx="6588691" cy="58967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0270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8" name="Slide Background Fill">
            <a:extLst>
              <a:ext uri="{FF2B5EF4-FFF2-40B4-BE49-F238E27FC236}">
                <a16:creationId xmlns:a16="http://schemas.microsoft.com/office/drawing/2014/main" id="{03AF1C04-3FEF-41BD-BB84-2F263765BEB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29" name="Group 72">
            <a:extLst>
              <a:ext uri="{FF2B5EF4-FFF2-40B4-BE49-F238E27FC236}">
                <a16:creationId xmlns:a16="http://schemas.microsoft.com/office/drawing/2014/main" id="{2DD5E267-EB6F-47DF-ABEF-2C1BED44DAC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848" y="0"/>
            <a:ext cx="12188949" cy="6858000"/>
            <a:chOff x="-2848" y="0"/>
            <a:chExt cx="12188949" cy="6858000"/>
          </a:xfrm>
        </p:grpSpPr>
        <p:sp>
          <p:nvSpPr>
            <p:cNvPr id="74" name="Color Cover">
              <a:extLst>
                <a:ext uri="{FF2B5EF4-FFF2-40B4-BE49-F238E27FC236}">
                  <a16:creationId xmlns:a16="http://schemas.microsoft.com/office/drawing/2014/main" id="{4BA86AA3-0623-4268-861E-ADA01A7C076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5"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30" name="Color Cover">
              <a:extLst>
                <a:ext uri="{FF2B5EF4-FFF2-40B4-BE49-F238E27FC236}">
                  <a16:creationId xmlns:a16="http://schemas.microsoft.com/office/drawing/2014/main" id="{72692EF2-4C1F-4ED7-9C00-6CF92783E25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6">
                <a:alpha val="1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66828D02-A05D-412B-9F20-B68E970B9FC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51279" y="598259"/>
            <a:ext cx="10889442" cy="5680742"/>
            <a:chOff x="651279" y="598259"/>
            <a:chExt cx="10889442" cy="5680742"/>
          </a:xfrm>
        </p:grpSpPr>
        <p:sp>
          <p:nvSpPr>
            <p:cNvPr id="78" name="Color">
              <a:extLst>
                <a:ext uri="{FF2B5EF4-FFF2-40B4-BE49-F238E27FC236}">
                  <a16:creationId xmlns:a16="http://schemas.microsoft.com/office/drawing/2014/main" id="{A1A8E50E-11DE-480E-A93B-F503760BCC7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9" name="Color">
              <a:extLst>
                <a:ext uri="{FF2B5EF4-FFF2-40B4-BE49-F238E27FC236}">
                  <a16:creationId xmlns:a16="http://schemas.microsoft.com/office/drawing/2014/main" id="{D2E2EE99-89A4-435B-B61A-3C8B5B2B2D9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1026" name="Picture 2" descr="Image result for muscles moving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77026" y="1702865"/>
            <a:ext cx="4571936" cy="3428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1" name="Group 80">
            <a:extLst>
              <a:ext uri="{FF2B5EF4-FFF2-40B4-BE49-F238E27FC236}">
                <a16:creationId xmlns:a16="http://schemas.microsoft.com/office/drawing/2014/main" id="{E27AF472-EAE3-4572-AB69-B92BD10DBC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BF4DB9D2-6215-420C-874C-82EADF8C6C7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1F003139-C97C-44FA-B139-32E4DFDCE9C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5CE4DD6E-8CEA-45EE-B630-DBC22144D88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A4372F7F-AA3C-470B-AA61-7C35B7722C9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34B605BF-D199-43DD-9328-E99F2ADFC6F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E5D42A77-7336-4A35-8922-8098A16AA27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7401EE7D-B85D-4C10-AB8C-71884EFB112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4985" y="819015"/>
            <a:ext cx="5501548" cy="2353362"/>
          </a:xfrm>
        </p:spPr>
        <p:txBody>
          <a:bodyPr anchor="b">
            <a:normAutofit/>
          </a:bodyPr>
          <a:lstStyle/>
          <a:p>
            <a:r>
              <a:rPr lang="en-GB" sz="4800">
                <a:solidFill>
                  <a:schemeClr val="bg1"/>
                </a:solidFill>
              </a:rPr>
              <a:t>Why do we need our muscular system?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4985" y="3442089"/>
            <a:ext cx="5501548" cy="2573579"/>
          </a:xfrm>
        </p:spPr>
        <p:txBody>
          <a:bodyPr anchor="t">
            <a:normAutofit/>
          </a:bodyPr>
          <a:lstStyle/>
          <a:p>
            <a:r>
              <a:rPr lang="en-GB" sz="1700" dirty="0">
                <a:solidFill>
                  <a:schemeClr val="bg1"/>
                </a:solidFill>
              </a:rPr>
              <a:t>Primary function = to create movement.</a:t>
            </a:r>
          </a:p>
          <a:p>
            <a:pPr marL="0" indent="0">
              <a:buNone/>
            </a:pPr>
            <a:endParaRPr lang="en-GB" sz="17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907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111076-91BD-4979-B17F-C58E44ECA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834" y="-266103"/>
            <a:ext cx="5181503" cy="3300851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What muscles do you know?</a:t>
            </a:r>
            <a:endParaRPr lang="en-GB" sz="4800" dirty="0"/>
          </a:p>
        </p:txBody>
      </p:sp>
      <p:sp>
        <p:nvSpPr>
          <p:cNvPr id="11" name="Rectangle 8">
            <a:extLst>
              <a:ext uri="{FF2B5EF4-FFF2-40B4-BE49-F238E27FC236}">
                <a16:creationId xmlns:a16="http://schemas.microsoft.com/office/drawing/2014/main" id="{2F56F8EA-3356-4455-9899-320874F6E46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6124" cy="6858000"/>
          </a:xfrm>
          <a:prstGeom prst="rect">
            <a:avLst/>
          </a:prstGeom>
          <a:solidFill>
            <a:srgbClr val="4472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3FD1C58D-569B-4A8D-8D8C-E76EC19F990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6384918"/>
              </p:ext>
            </p:extLst>
          </p:nvPr>
        </p:nvGraphicFramePr>
        <p:xfrm>
          <a:off x="6099048" y="621792"/>
          <a:ext cx="525780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A7329AA5-8BFB-4F80-B7EE-470416A2636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28070" y="2558729"/>
            <a:ext cx="3164452" cy="3810000"/>
          </a:xfrm>
          <a:prstGeom prst="rect">
            <a:avLst/>
          </a:prstGeom>
        </p:spPr>
      </p:pic>
      <p:pic>
        <p:nvPicPr>
          <p:cNvPr id="7" name="Picture 2" descr="Image result for muscles 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046" y="2487271"/>
            <a:ext cx="4762500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3418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231A6EE6-5646-4A04-9C95-E8B36ADBB8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>
                                            <p:graphicEl>
                                              <a:dgm id="{231A6EE6-5646-4A04-9C95-E8B36ADBB80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>
                                            <p:graphicEl>
                                              <a:dgm id="{231A6EE6-5646-4A04-9C95-E8B36ADBB8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">
                                            <p:graphicEl>
                                              <a:dgm id="{231A6EE6-5646-4A04-9C95-E8B36ADBB8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FB1E9247-DD33-4194-B71C-0C67969D1C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">
                                            <p:graphicEl>
                                              <a:dgm id="{FB1E9247-DD33-4194-B71C-0C67969D1C4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">
                                            <p:graphicEl>
                                              <a:dgm id="{FB1E9247-DD33-4194-B71C-0C67969D1C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>
                                            <p:graphicEl>
                                              <a:dgm id="{FB1E9247-DD33-4194-B71C-0C67969D1C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9C93802D-04B3-4223-9671-334FA4EF53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2">
                                            <p:graphicEl>
                                              <a:dgm id="{9C93802D-04B3-4223-9671-334FA4EF539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>
                                            <p:graphicEl>
                                              <a:dgm id="{9C93802D-04B3-4223-9671-334FA4EF53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">
                                            <p:graphicEl>
                                              <a:dgm id="{9C93802D-04B3-4223-9671-334FA4EF53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734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2BF3398-9A23-4E12-8DA0-67545FFA77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123" t="18609" r="28506" b="7650"/>
          <a:stretch/>
        </p:blipFill>
        <p:spPr>
          <a:xfrm>
            <a:off x="6907297" y="643467"/>
            <a:ext cx="4157260" cy="5571066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DA0F335-220C-49FA-86B7-B675E821116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578" t="13515" r="29639" b="17153"/>
          <a:stretch/>
        </p:blipFill>
        <p:spPr>
          <a:xfrm>
            <a:off x="973759" y="643467"/>
            <a:ext cx="4464626" cy="557106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A819150-D7F9-4ECA-A951-E1F9CB1D3AA1}"/>
              </a:ext>
            </a:extLst>
          </p:cNvPr>
          <p:cNvSpPr txBox="1"/>
          <p:nvPr/>
        </p:nvSpPr>
        <p:spPr>
          <a:xfrm>
            <a:off x="9786425" y="25628"/>
            <a:ext cx="2405575" cy="908864"/>
          </a:xfrm>
          <a:prstGeom prst="wedgeEllipseCallout">
            <a:avLst>
              <a:gd name="adj1" fmla="val -41767"/>
              <a:gd name="adj2" fmla="val 69791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/>
              <a:t>How many did you know?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ADD961A-D880-4C3B-9645-5BADA91F9B57}"/>
              </a:ext>
            </a:extLst>
          </p:cNvPr>
          <p:cNvSpPr txBox="1"/>
          <p:nvPr/>
        </p:nvSpPr>
        <p:spPr>
          <a:xfrm>
            <a:off x="155279" y="6022479"/>
            <a:ext cx="221311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/>
              <a:t>How to muscles attach to bones?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2750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8">
            <a:extLst>
              <a:ext uri="{FF2B5EF4-FFF2-40B4-BE49-F238E27FC236}">
                <a16:creationId xmlns:a16="http://schemas.microsoft.com/office/drawing/2014/main" id="{D55CD764-972B-4CA5-A885-53E55C63E1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4165AB3-7006-4430-BCE3-25476BE1332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020887" cy="649160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628A06-24B4-43EF-91E4-CE9660AE1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1209086"/>
            <a:ext cx="3876848" cy="4064925"/>
          </a:xfrm>
        </p:spPr>
        <p:txBody>
          <a:bodyPr anchor="ctr">
            <a:normAutofit/>
          </a:bodyPr>
          <a:lstStyle/>
          <a:p>
            <a:r>
              <a:rPr lang="en-US" sz="5000"/>
              <a:t>Key words:</a:t>
            </a:r>
            <a:endParaRPr lang="en-GB" sz="500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2725F33-435F-480E-996D-205671CDC4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94360" y="73152"/>
            <a:ext cx="1178966" cy="232963"/>
            <a:chOff x="594360" y="73152"/>
            <a:chExt cx="1178966" cy="232963"/>
          </a:xfrm>
        </p:grpSpPr>
        <p:sp>
          <p:nvSpPr>
            <p:cNvPr id="14" name="Rectangle 64">
              <a:extLst>
                <a:ext uri="{FF2B5EF4-FFF2-40B4-BE49-F238E27FC236}">
                  <a16:creationId xmlns:a16="http://schemas.microsoft.com/office/drawing/2014/main" id="{07687CC5-056E-447F-A348-E9196E738B7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181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66">
              <a:extLst>
                <a:ext uri="{FF2B5EF4-FFF2-40B4-BE49-F238E27FC236}">
                  <a16:creationId xmlns:a16="http://schemas.microsoft.com/office/drawing/2014/main" id="{4B7194FF-E2A4-49A6-A54A-A0B6A1AC244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181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64">
              <a:extLst>
                <a:ext uri="{FF2B5EF4-FFF2-40B4-BE49-F238E27FC236}">
                  <a16:creationId xmlns:a16="http://schemas.microsoft.com/office/drawing/2014/main" id="{7ED6E1D0-56BF-487D-9BD1-5D8FD793894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9226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66">
              <a:extLst>
                <a:ext uri="{FF2B5EF4-FFF2-40B4-BE49-F238E27FC236}">
                  <a16:creationId xmlns:a16="http://schemas.microsoft.com/office/drawing/2014/main" id="{AD27C1B6-91C6-4DFC-99E9-F0B83DC5DCD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9226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64">
              <a:extLst>
                <a:ext uri="{FF2B5EF4-FFF2-40B4-BE49-F238E27FC236}">
                  <a16:creationId xmlns:a16="http://schemas.microsoft.com/office/drawing/2014/main" id="{B4A16B45-8536-4A38-B36E-A26F7ACEDA7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44271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66">
              <a:extLst>
                <a:ext uri="{FF2B5EF4-FFF2-40B4-BE49-F238E27FC236}">
                  <a16:creationId xmlns:a16="http://schemas.microsoft.com/office/drawing/2014/main" id="{F64F5F52-7BB7-4B43-BB5B-67DB6668955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44271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64">
              <a:extLst>
                <a:ext uri="{FF2B5EF4-FFF2-40B4-BE49-F238E27FC236}">
                  <a16:creationId xmlns:a16="http://schemas.microsoft.com/office/drawing/2014/main" id="{789C00E1-E374-485E-A40E-BCF0E6C8ADF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19315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66">
              <a:extLst>
                <a:ext uri="{FF2B5EF4-FFF2-40B4-BE49-F238E27FC236}">
                  <a16:creationId xmlns:a16="http://schemas.microsoft.com/office/drawing/2014/main" id="{9AEDDA19-1BE9-4BD1-A087-11071390569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19315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64">
              <a:extLst>
                <a:ext uri="{FF2B5EF4-FFF2-40B4-BE49-F238E27FC236}">
                  <a16:creationId xmlns:a16="http://schemas.microsoft.com/office/drawing/2014/main" id="{9BF3970B-5A82-4527-AB38-536DF5FCFDC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4360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66">
              <a:extLst>
                <a:ext uri="{FF2B5EF4-FFF2-40B4-BE49-F238E27FC236}">
                  <a16:creationId xmlns:a16="http://schemas.microsoft.com/office/drawing/2014/main" id="{B0A9D7D8-F150-43E1-83AD-CE553B3BD74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4360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64">
              <a:extLst>
                <a:ext uri="{FF2B5EF4-FFF2-40B4-BE49-F238E27FC236}">
                  <a16:creationId xmlns:a16="http://schemas.microsoft.com/office/drawing/2014/main" id="{5F94325E-CD9B-4404-A2CF-D130B5387D9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718958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66">
              <a:extLst>
                <a:ext uri="{FF2B5EF4-FFF2-40B4-BE49-F238E27FC236}">
                  <a16:creationId xmlns:a16="http://schemas.microsoft.com/office/drawing/2014/main" id="{7E5DF248-D56C-4D96-920E-D1FC7FDDA6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718958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64">
              <a:extLst>
                <a:ext uri="{FF2B5EF4-FFF2-40B4-BE49-F238E27FC236}">
                  <a16:creationId xmlns:a16="http://schemas.microsoft.com/office/drawing/2014/main" id="{C0B1AD48-9001-4AEF-AA30-56CAEC2B737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4003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66">
              <a:extLst>
                <a:ext uri="{FF2B5EF4-FFF2-40B4-BE49-F238E27FC236}">
                  <a16:creationId xmlns:a16="http://schemas.microsoft.com/office/drawing/2014/main" id="{4864399F-6339-4CD7-A92C-52BA2D57AAE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4003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64">
              <a:extLst>
                <a:ext uri="{FF2B5EF4-FFF2-40B4-BE49-F238E27FC236}">
                  <a16:creationId xmlns:a16="http://schemas.microsoft.com/office/drawing/2014/main" id="{BA4AC9BF-79DA-4D77-8227-BC5CC7563E7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69048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66">
              <a:extLst>
                <a:ext uri="{FF2B5EF4-FFF2-40B4-BE49-F238E27FC236}">
                  <a16:creationId xmlns:a16="http://schemas.microsoft.com/office/drawing/2014/main" id="{84310BC6-6BB6-49A0-88BA-4302E8E4F8A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69048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ectangle 64">
              <a:extLst>
                <a:ext uri="{FF2B5EF4-FFF2-40B4-BE49-F238E27FC236}">
                  <a16:creationId xmlns:a16="http://schemas.microsoft.com/office/drawing/2014/main" id="{4840B5CD-1F12-405E-89D3-92A9D173893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44092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66">
              <a:extLst>
                <a:ext uri="{FF2B5EF4-FFF2-40B4-BE49-F238E27FC236}">
                  <a16:creationId xmlns:a16="http://schemas.microsoft.com/office/drawing/2014/main" id="{AD8181A7-FF60-4734-B51C-E622917E1BD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44092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64">
              <a:extLst>
                <a:ext uri="{FF2B5EF4-FFF2-40B4-BE49-F238E27FC236}">
                  <a16:creationId xmlns:a16="http://schemas.microsoft.com/office/drawing/2014/main" id="{BF5BAC90-7E94-452F-B85C-17EB7C24864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19137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66">
              <a:extLst>
                <a:ext uri="{FF2B5EF4-FFF2-40B4-BE49-F238E27FC236}">
                  <a16:creationId xmlns:a16="http://schemas.microsoft.com/office/drawing/2014/main" id="{7DABFDCB-F31D-4192-A6C4-9841F0E4E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19137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id="{E3E51905-F374-4E1A-97CF-B741584B74D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01384"/>
            <a:ext cx="12192000" cy="35661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4" name="Content Placeholder 2">
            <a:extLst>
              <a:ext uri="{FF2B5EF4-FFF2-40B4-BE49-F238E27FC236}">
                <a16:creationId xmlns:a16="http://schemas.microsoft.com/office/drawing/2014/main" id="{F46E11EA-2184-412E-ABFE-9E3478904F8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2892410"/>
              </p:ext>
            </p:extLst>
          </p:nvPr>
        </p:nvGraphicFramePr>
        <p:xfrm>
          <a:off x="5614416" y="457200"/>
          <a:ext cx="6117336" cy="5696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0C97F74-DF73-4E17-B543-14F8C72A6C0F}"/>
              </a:ext>
            </a:extLst>
          </p:cNvPr>
          <p:cNvSpPr txBox="1"/>
          <p:nvPr/>
        </p:nvSpPr>
        <p:spPr>
          <a:xfrm>
            <a:off x="648728" y="4055615"/>
            <a:ext cx="2889602" cy="562213"/>
          </a:xfrm>
          <a:prstGeom prst="cloud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What are they?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5899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88333BA-AE6E-427A-9B16-A39C8073F4E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98ED85F-DCEE-4B50-802E-71A6E3E12B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bg1"/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014F9C-A83D-4615-969F-728FB5D87E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31825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Points of attachment…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2710BB-B3FB-46ED-89A1-3AC7956893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57400"/>
            <a:ext cx="10515600" cy="3871762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sz="2000" dirty="0"/>
              <a:t>Tendons transmit the pull force created by the muscle to move the bones they are attached to. </a:t>
            </a:r>
          </a:p>
          <a:p>
            <a:pPr algn="ctr"/>
            <a:endParaRPr lang="en-US" sz="2000" dirty="0"/>
          </a:p>
          <a:p>
            <a:pPr algn="ctr"/>
            <a:r>
              <a:rPr lang="en-US" sz="2000" dirty="0"/>
              <a:t>Points of attachment: Origin &amp; Insertion</a:t>
            </a:r>
          </a:p>
          <a:p>
            <a:pPr algn="ctr"/>
            <a:endParaRPr lang="en-US" sz="2000" dirty="0"/>
          </a:p>
          <a:p>
            <a:pPr algn="ctr"/>
            <a:r>
              <a:rPr lang="en-US" sz="2000" dirty="0"/>
              <a:t>Origin = the point of muscular attachment to a stationary bone which stays relatively fixed during muscular contraction. </a:t>
            </a:r>
          </a:p>
          <a:p>
            <a:pPr marL="0" indent="0" algn="ctr">
              <a:buNone/>
            </a:pPr>
            <a:r>
              <a:rPr lang="en-US" sz="2000" dirty="0" err="1"/>
              <a:t>E.g</a:t>
            </a:r>
            <a:r>
              <a:rPr lang="en-US" sz="2000" dirty="0"/>
              <a:t> biceps brachii origin is on the scapula during a bicep curl.</a:t>
            </a:r>
          </a:p>
          <a:p>
            <a:pPr algn="ctr"/>
            <a:endParaRPr lang="en-US" sz="2000" dirty="0"/>
          </a:p>
          <a:p>
            <a:pPr algn="ctr"/>
            <a:r>
              <a:rPr lang="en-US" sz="2000" dirty="0"/>
              <a:t>Insertion = the point of muscular attachment to a moveable bone which gets closer to the origin during muscular contraction. </a:t>
            </a:r>
          </a:p>
          <a:p>
            <a:pPr marL="0" indent="0" algn="ctr">
              <a:buNone/>
            </a:pPr>
            <a:r>
              <a:rPr lang="en-US" sz="2000" dirty="0"/>
              <a:t>E.g. the biceps </a:t>
            </a:r>
            <a:r>
              <a:rPr lang="en-US" sz="2000" dirty="0" err="1"/>
              <a:t>brachii’s</a:t>
            </a:r>
            <a:r>
              <a:rPr lang="en-US" sz="2000" dirty="0"/>
              <a:t> insertion is on the radius during a bicep curl.</a:t>
            </a:r>
            <a:endParaRPr lang="en-GB" sz="2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9218E16-B948-445C-B235-12E2B6B9DE8C}"/>
              </a:ext>
            </a:extLst>
          </p:cNvPr>
          <p:cNvSpPr txBox="1"/>
          <p:nvPr/>
        </p:nvSpPr>
        <p:spPr>
          <a:xfrm>
            <a:off x="7076893" y="802271"/>
            <a:ext cx="4436165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/>
              <a:t>Tendons: a fibrous connective tissue that attaches a muscle to bone.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72773D-0C1A-4A64-9B7D-E42C225479A1}"/>
              </a:ext>
            </a:extLst>
          </p:cNvPr>
          <p:cNvSpPr txBox="1"/>
          <p:nvPr/>
        </p:nvSpPr>
        <p:spPr>
          <a:xfrm>
            <a:off x="838200" y="1991140"/>
            <a:ext cx="10515600" cy="37856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EXTRA!!</a:t>
            </a:r>
          </a:p>
          <a:p>
            <a:pPr algn="ctr"/>
            <a:endParaRPr lang="en-GB" sz="2400" u="sng" dirty="0"/>
          </a:p>
          <a:p>
            <a:pPr algn="ctr"/>
            <a:r>
              <a:rPr lang="en-GB" sz="2400" dirty="0"/>
              <a:t>Each muscle is composed of many fibres (these contain filaments) encased in connective tissue forming tendons at either end. 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Thick filaments are made of the protein myosin and thin filaments are made of the protein actin. 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Myosin and actin filaments are arranged to form an overlapping pattern which gives muscles tissue its striated appearance.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9BDEC1F-8FD3-483A-B54D-74B690B127D4}"/>
              </a:ext>
            </a:extLst>
          </p:cNvPr>
          <p:cNvSpPr txBox="1"/>
          <p:nvPr/>
        </p:nvSpPr>
        <p:spPr>
          <a:xfrm>
            <a:off x="337931" y="5991641"/>
            <a:ext cx="5300869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/>
              <a:t>Myosin and actin filaments: proteins which form the contractile units of skeletal muscles.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6827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707FC24-6981-43D9-B525-C7832BA2246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11449"/>
            <a:ext cx="4332307" cy="6179552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 rot="20692016">
            <a:off x="823486" y="4589362"/>
            <a:ext cx="4976642" cy="1111250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 anchor="t">
            <a:normAutofit fontScale="92500" lnSpcReduction="10000"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GB" sz="2000"/>
              <a:t>In pairs write down what you think those definitions are…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94300" y="1727200"/>
            <a:ext cx="6470650" cy="566738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algn="ctr">
              <a:spcAft>
                <a:spcPts val="600"/>
              </a:spcAft>
            </a:pPr>
            <a:r>
              <a:rPr lang="en-GB" sz="2800" b="1" u="sng"/>
              <a:t>The common pairings for flexion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4724" y="437133"/>
            <a:ext cx="3476625" cy="49625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Antagonistic muscle action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94300" y="2374900"/>
            <a:ext cx="6470650" cy="3956050"/>
          </a:xfrm>
        </p:spPr>
        <p:txBody>
          <a:bodyPr wrap="square" anchor="t">
            <a:normAutofit/>
          </a:bodyPr>
          <a:lstStyle/>
          <a:p>
            <a:pPr algn="ctr"/>
            <a:r>
              <a:rPr lang="en-GB" dirty="0"/>
              <a:t>Muscles work in pairs or groups to produced co-ordinated movement.</a:t>
            </a:r>
          </a:p>
          <a:p>
            <a:pPr algn="ctr"/>
            <a:endParaRPr lang="en-GB" dirty="0"/>
          </a:p>
          <a:p>
            <a:pPr algn="ctr"/>
            <a:r>
              <a:rPr lang="en-GB" b="1" dirty="0"/>
              <a:t>Key words: </a:t>
            </a:r>
            <a:r>
              <a:rPr lang="en-GB" dirty="0"/>
              <a:t>agonist, antagonist, fixator, antagonistic muscle action.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Can you use these keys words to explain kicking a football?</a:t>
            </a:r>
          </a:p>
          <a:p>
            <a:endParaRPr lang="en-GB" dirty="0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42D04ED-C66B-4669-8017-78FB6C55C5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0579180"/>
              </p:ext>
            </p:extLst>
          </p:nvPr>
        </p:nvGraphicFramePr>
        <p:xfrm>
          <a:off x="719229" y="1386603"/>
          <a:ext cx="11227764" cy="48247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2588">
                  <a:extLst>
                    <a:ext uri="{9D8B030D-6E8A-4147-A177-3AD203B41FA5}">
                      <a16:colId xmlns:a16="http://schemas.microsoft.com/office/drawing/2014/main" val="94591379"/>
                    </a:ext>
                  </a:extLst>
                </a:gridCol>
                <a:gridCol w="3742588">
                  <a:extLst>
                    <a:ext uri="{9D8B030D-6E8A-4147-A177-3AD203B41FA5}">
                      <a16:colId xmlns:a16="http://schemas.microsoft.com/office/drawing/2014/main" val="3146785569"/>
                    </a:ext>
                  </a:extLst>
                </a:gridCol>
                <a:gridCol w="3742588">
                  <a:extLst>
                    <a:ext uri="{9D8B030D-6E8A-4147-A177-3AD203B41FA5}">
                      <a16:colId xmlns:a16="http://schemas.microsoft.com/office/drawing/2014/main" val="2982595021"/>
                    </a:ext>
                  </a:extLst>
                </a:gridCol>
              </a:tblGrid>
              <a:tr h="617018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Movement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Agonist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Antagonist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2718399"/>
                  </a:ext>
                </a:extLst>
              </a:tr>
              <a:tr h="625588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Flexion (wrist)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Wrist flexors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Wrist extensors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7521779"/>
                  </a:ext>
                </a:extLst>
              </a:tr>
              <a:tr h="625588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Flexion (elbow)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Biceps </a:t>
                      </a:r>
                      <a:r>
                        <a:rPr lang="en-GB" dirty="0" err="1"/>
                        <a:t>brachii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Triceps </a:t>
                      </a:r>
                      <a:r>
                        <a:rPr lang="en-GB" dirty="0" err="1"/>
                        <a:t>brachii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2887181"/>
                  </a:ext>
                </a:extLst>
              </a:tr>
              <a:tr h="625588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Flexion (shoulder)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Anterior deltoid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Posterior deltoid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7643559"/>
                  </a:ext>
                </a:extLst>
              </a:tr>
              <a:tr h="1079782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Flexion (knee)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Bicep </a:t>
                      </a:r>
                      <a:r>
                        <a:rPr lang="en-GB" dirty="0" err="1"/>
                        <a:t>femoris</a:t>
                      </a:r>
                      <a:r>
                        <a:rPr lang="en-GB" dirty="0"/>
                        <a:t> (hamstring group)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Rectus </a:t>
                      </a:r>
                      <a:r>
                        <a:rPr lang="en-GB" dirty="0" err="1"/>
                        <a:t>femoris</a:t>
                      </a:r>
                      <a:r>
                        <a:rPr lang="en-GB" dirty="0"/>
                        <a:t> (quadriceps</a:t>
                      </a:r>
                      <a:r>
                        <a:rPr lang="en-GB" baseline="0" dirty="0"/>
                        <a:t> group)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4005294"/>
                  </a:ext>
                </a:extLst>
              </a:tr>
              <a:tr h="625588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Flexion</a:t>
                      </a:r>
                      <a:r>
                        <a:rPr lang="en-GB" baseline="0" dirty="0"/>
                        <a:t> (hip)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Ilipsoas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Gluteus </a:t>
                      </a:r>
                      <a:r>
                        <a:rPr lang="en-GB" dirty="0" err="1"/>
                        <a:t>maximus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124820"/>
                  </a:ext>
                </a:extLst>
              </a:tr>
              <a:tr h="625588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Dorsi-flexion (ankle)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Tibialis</a:t>
                      </a:r>
                      <a:r>
                        <a:rPr lang="en-GB" baseline="0" dirty="0"/>
                        <a:t> anterior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Gastrocnemius and soleus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80915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26501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43">
            <a:extLst>
              <a:ext uri="{FF2B5EF4-FFF2-40B4-BE49-F238E27FC236}">
                <a16:creationId xmlns:a16="http://schemas.microsoft.com/office/drawing/2014/main" id="{CDA1A2E9-63FE-408D-A803-8E306ECAB4B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059" y="450222"/>
            <a:ext cx="3902420" cy="4235636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4664" y="930530"/>
            <a:ext cx="3361677" cy="32750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600">
                <a:solidFill>
                  <a:srgbClr val="FFFFFF"/>
                </a:solidFill>
              </a:rPr>
              <a:t>Muscle contraction…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FBE9F90C-C163-435B-9A68-D15C92D1CF2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058" y="4843002"/>
            <a:ext cx="2391411" cy="1564776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34664" y="5119223"/>
            <a:ext cx="1830086" cy="10228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</a:pPr>
            <a:r>
              <a:rPr lang="en-US">
                <a:solidFill>
                  <a:srgbClr val="FFFFFF"/>
                </a:solidFill>
                <a:hlinkClick r:id="rId2"/>
              </a:rPr>
              <a:t>https://www.youtube.com/watch?v=NoHSGRvK3jg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1A882A9F-F4E9-4E23-8F0B-20B5DF42EAA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13417" y="4843002"/>
            <a:ext cx="1351062" cy="1568472"/>
          </a:xfrm>
          <a:prstGeom prst="rect">
            <a:avLst/>
          </a:prstGeom>
          <a:solidFill>
            <a:srgbClr val="A5A5A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1B1B1B"/>
              </a:solidFill>
            </a:endParaRPr>
          </a:p>
        </p:txBody>
      </p:sp>
      <p:graphicFrame>
        <p:nvGraphicFramePr>
          <p:cNvPr id="39" name="Content Placeholder 2">
            <a:extLst>
              <a:ext uri="{FF2B5EF4-FFF2-40B4-BE49-F238E27FC236}">
                <a16:creationId xmlns:a16="http://schemas.microsoft.com/office/drawing/2014/main" id="{202D41D6-20B4-4920-A03C-908600C7691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2137139"/>
              </p:ext>
            </p:extLst>
          </p:nvPr>
        </p:nvGraphicFramePr>
        <p:xfrm>
          <a:off x="6099048" y="621792"/>
          <a:ext cx="525780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06497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graphicEl>
                                              <a:dgm id="{658E4309-CAA6-4A75-AB10-10EF640F97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9">
                                            <p:graphicEl>
                                              <a:dgm id="{658E4309-CAA6-4A75-AB10-10EF640F97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9">
                                            <p:graphicEl>
                                              <a:dgm id="{658E4309-CAA6-4A75-AB10-10EF640F97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graphicEl>
                                              <a:dgm id="{7A180BC0-97D1-4B77-A785-4BD4FAF523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9">
                                            <p:graphicEl>
                                              <a:dgm id="{7A180BC0-97D1-4B77-A785-4BD4FAF523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9">
                                            <p:graphicEl>
                                              <a:dgm id="{7A180BC0-97D1-4B77-A785-4BD4FAF523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graphicEl>
                                              <a:dgm id="{70432629-23C3-4730-8999-CF1C78999E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9">
                                            <p:graphicEl>
                                              <a:dgm id="{70432629-23C3-4730-8999-CF1C78999E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9">
                                            <p:graphicEl>
                                              <a:dgm id="{70432629-23C3-4730-8999-CF1C78999E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graphicEl>
                                              <a:dgm id="{1398674F-0671-4C5C-A1B3-B88117DB6F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9">
                                            <p:graphicEl>
                                              <a:dgm id="{1398674F-0671-4C5C-A1B3-B88117DB6F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9">
                                            <p:graphicEl>
                                              <a:dgm id="{1398674F-0671-4C5C-A1B3-B88117DB6F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9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815" y="665018"/>
            <a:ext cx="2947482" cy="2969945"/>
          </a:xfrm>
        </p:spPr>
        <p:txBody>
          <a:bodyPr/>
          <a:lstStyle/>
          <a:p>
            <a:r>
              <a:rPr lang="en-GB" dirty="0"/>
              <a:t>Isotonic…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9268" y="864108"/>
            <a:ext cx="3339054" cy="512064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marL="0" indent="0" algn="ctr">
              <a:buNone/>
            </a:pPr>
            <a:r>
              <a:rPr lang="en-GB" sz="3200" b="1" i="1" dirty="0"/>
              <a:t>Concentric: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This produces the force to pull two bones closer together causing joint movement. E.g. upwards movement of bicep curl (biceps </a:t>
            </a:r>
            <a:r>
              <a:rPr lang="en-GB" dirty="0" err="1"/>
              <a:t>brachii</a:t>
            </a:r>
            <a:r>
              <a:rPr lang="en-GB" dirty="0"/>
              <a:t> concentrically contracts)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8118655" y="864108"/>
            <a:ext cx="3339054" cy="51206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pitchFamily="18" charset="2"/>
              <a:buNone/>
            </a:pPr>
            <a:r>
              <a:rPr lang="en-GB" sz="3200" b="1" i="1" dirty="0"/>
              <a:t>Eccentric: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This resists forces, such as gravity, to control joint movement. E.g. downwards movement of bicep curl (biceps </a:t>
            </a:r>
            <a:r>
              <a:rPr lang="en-GB" dirty="0" err="1"/>
              <a:t>bracchi</a:t>
            </a:r>
            <a:r>
              <a:rPr lang="en-GB" dirty="0"/>
              <a:t> eccentrically contracts)</a:t>
            </a:r>
          </a:p>
        </p:txBody>
      </p:sp>
      <p:pic>
        <p:nvPicPr>
          <p:cNvPr id="1026" name="Picture 2" descr="Image result for tonic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15" y="2805587"/>
            <a:ext cx="3369582" cy="3369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565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building, sitting, laying, small&#10;&#10;Description automatically generated">
            <a:extLst>
              <a:ext uri="{FF2B5EF4-FFF2-40B4-BE49-F238E27FC236}">
                <a16:creationId xmlns:a16="http://schemas.microsoft.com/office/drawing/2014/main" id="{6876A91E-E96B-4FB2-8504-869AA6934B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094"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14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9448" y="1913950"/>
            <a:ext cx="4204137" cy="1342754"/>
          </a:xfrm>
        </p:spPr>
        <p:txBody>
          <a:bodyPr>
            <a:normAutofit/>
          </a:bodyPr>
          <a:lstStyle/>
          <a:p>
            <a:pPr algn="ctr"/>
            <a:r>
              <a:rPr lang="en-GB" sz="3600"/>
              <a:t>Isometric… 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5516" y="3417573"/>
            <a:ext cx="4563319" cy="3520851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GB" sz="1800" dirty="0">
                <a:solidFill>
                  <a:schemeClr val="tx1"/>
                </a:solidFill>
              </a:rPr>
              <a:t>E.g. biceps brachii holding a free weight in the hand still. The muscle will create tension as it pulls on the tendon attachments, however no movement is created. Posture is maintained by muscles isometrically contracting.</a:t>
            </a:r>
          </a:p>
        </p:txBody>
      </p:sp>
    </p:spTree>
    <p:extLst>
      <p:ext uri="{BB962C8B-B14F-4D97-AF65-F5344CB8AC3E}">
        <p14:creationId xmlns:p14="http://schemas.microsoft.com/office/powerpoint/2010/main" val="27937848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641</Words>
  <Application>Microsoft Office PowerPoint</Application>
  <PresentationFormat>Widescreen</PresentationFormat>
  <Paragraphs>88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Wingdings 2</vt:lpstr>
      <vt:lpstr>Office Theme</vt:lpstr>
      <vt:lpstr>WALT: to know the major muscles on the body and how they move.  Why?: link to our bones revision to understand movement.</vt:lpstr>
      <vt:lpstr>Why do we need our muscular system?</vt:lpstr>
      <vt:lpstr>What muscles do you know?</vt:lpstr>
      <vt:lpstr>PowerPoint Presentation</vt:lpstr>
      <vt:lpstr>Key words:</vt:lpstr>
      <vt:lpstr>Points of attachment…</vt:lpstr>
      <vt:lpstr>Antagonistic muscle action </vt:lpstr>
      <vt:lpstr>Muscle contraction…</vt:lpstr>
      <vt:lpstr>Isotonic… </vt:lpstr>
      <vt:lpstr>Isometric…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Muscular System</dc:title>
  <dc:creator>Lauren Graham</dc:creator>
  <cp:lastModifiedBy>Scott Albon</cp:lastModifiedBy>
  <cp:revision>11</cp:revision>
  <dcterms:created xsi:type="dcterms:W3CDTF">2020-10-01T16:07:40Z</dcterms:created>
  <dcterms:modified xsi:type="dcterms:W3CDTF">2023-10-17T13:07:46Z</dcterms:modified>
</cp:coreProperties>
</file>