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03" r:id="rId2"/>
    <p:sldId id="304" r:id="rId3"/>
    <p:sldId id="305" r:id="rId4"/>
    <p:sldId id="306" r:id="rId5"/>
    <p:sldId id="307" r:id="rId6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008080"/>
    <a:srgbClr val="339966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901F08-0BB4-41EE-900A-2F67456D19A7}" type="datetimeFigureOut">
              <a:rPr lang="en-GB" smtClean="0"/>
              <a:t>22/11/2019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A8AAB-06E8-4328-9998-BB1662D54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143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eer.png"/>
          <p:cNvPicPr>
            <a:picLocks noChangeAspect="1"/>
          </p:cNvPicPr>
          <p:nvPr userDrawn="1"/>
        </p:nvPicPr>
        <p:blipFill>
          <a:blip r:embed="rId2">
            <a:lum bright="20000" contrast="-1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744661"/>
            <a:ext cx="7772400" cy="1470025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500438"/>
            <a:ext cx="6400800" cy="785818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pic>
        <p:nvPicPr>
          <p:cNvPr id="7" name="Picture 6" descr="dene_magna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643042" y="5357826"/>
            <a:ext cx="6148598" cy="14287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eer1.png"/>
          <p:cNvPicPr>
            <a:picLocks noChangeAspect="1"/>
          </p:cNvPicPr>
          <p:nvPr userDrawn="1"/>
        </p:nvPicPr>
        <p:blipFill>
          <a:blip r:embed="rId2">
            <a:lum bright="20000" contrast="-1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4375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043758" cy="497207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6" name="Picture 5" descr="denemagnaright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786710" y="142852"/>
            <a:ext cx="1214446" cy="67919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eer2.png"/>
          <p:cNvPicPr>
            <a:picLocks noChangeAspect="1"/>
          </p:cNvPicPr>
          <p:nvPr userDrawn="1"/>
        </p:nvPicPr>
        <p:blipFill>
          <a:blip r:embed="rId2">
            <a:lum bright="20000" contrast="-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3042" y="246050"/>
            <a:ext cx="704375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3042" y="1571612"/>
            <a:ext cx="7043758" cy="497207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6" name="Picture 5" descr="denemagnaright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844" y="142852"/>
            <a:ext cx="1214446" cy="67919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7276EF-71E5-4492-81E9-D30D3C728EA2}" type="datetimeFigureOut">
              <a:rPr lang="en-US"/>
              <a:pPr>
                <a:defRPr/>
              </a:pPr>
              <a:t>11/22/2019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16B1AE-4AE3-45B5-A5CF-9106BEFC1A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043758" cy="1143000"/>
          </a:xfrm>
        </p:spPr>
        <p:txBody>
          <a:bodyPr/>
          <a:lstStyle/>
          <a:p>
            <a:r>
              <a:rPr lang="en-GB" dirty="0"/>
              <a:t>Our central aim is…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556792"/>
            <a:ext cx="6779096" cy="470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/>
              <a:t>“…that </a:t>
            </a:r>
            <a:r>
              <a:rPr lang="en-GB" sz="5400" dirty="0" smtClean="0">
                <a:solidFill>
                  <a:srgbClr val="FF0000"/>
                </a:solidFill>
              </a:rPr>
              <a:t>every</a:t>
            </a:r>
            <a:r>
              <a:rPr lang="en-GB" sz="5400" dirty="0" smtClean="0"/>
              <a:t> learner shall achieve their </a:t>
            </a:r>
            <a:r>
              <a:rPr lang="en-GB" sz="5400" dirty="0" smtClean="0">
                <a:solidFill>
                  <a:srgbClr val="FF0000"/>
                </a:solidFill>
              </a:rPr>
              <a:t>maximum</a:t>
            </a:r>
            <a:r>
              <a:rPr lang="en-GB" sz="5400" dirty="0" smtClean="0"/>
              <a:t> potential…and </a:t>
            </a:r>
            <a:r>
              <a:rPr lang="en-GB" sz="5400" dirty="0" smtClean="0">
                <a:solidFill>
                  <a:srgbClr val="FF0000"/>
                </a:solidFill>
              </a:rPr>
              <a:t>enjoy</a:t>
            </a:r>
            <a:r>
              <a:rPr lang="en-GB" sz="5400" dirty="0" smtClean="0"/>
              <a:t> the process”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84434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6752"/>
            <a:ext cx="596265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172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are we?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221411"/>
              </p:ext>
            </p:extLst>
          </p:nvPr>
        </p:nvGraphicFramePr>
        <p:xfrm>
          <a:off x="1524000" y="1397000"/>
          <a:ext cx="5496272" cy="4904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1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4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Target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4+ Basics in English and Maths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5+ Basics in English</a:t>
                      </a:r>
                      <a:r>
                        <a:rPr lang="en-GB" baseline="0" dirty="0" smtClean="0"/>
                        <a:t> and Maths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Progress</a:t>
                      </a:r>
                      <a:r>
                        <a:rPr lang="en-GB" baseline="0" dirty="0" smtClean="0"/>
                        <a:t> for all subjects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Areas we are focussing on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Students well being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Revision skills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Next steps Post 16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3031">
                <a:tc>
                  <a:txBody>
                    <a:bodyPr/>
                    <a:lstStyle/>
                    <a:p>
                      <a:r>
                        <a:rPr lang="en-GB" dirty="0" smtClean="0"/>
                        <a:t>Boys achievement (especially in English)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21517"/>
            <a:ext cx="487739" cy="43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21517"/>
            <a:ext cx="487739" cy="43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4" y="2501387"/>
            <a:ext cx="487739" cy="43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2512265"/>
            <a:ext cx="487739" cy="43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068960"/>
            <a:ext cx="487739" cy="43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272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Trial Exams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 are a dress rehearsal</a:t>
            </a:r>
          </a:p>
          <a:p>
            <a:r>
              <a:rPr lang="en-GB" dirty="0" smtClean="0"/>
              <a:t>Results will be handed out on Fri 10 January 2020- Please come along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221932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145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Further dates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0"/>
            <a:ext cx="7704856" cy="4972072"/>
          </a:xfrm>
        </p:spPr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30 Nov </a:t>
            </a:r>
            <a:r>
              <a:rPr lang="en-GB" dirty="0"/>
              <a:t>A Level </a:t>
            </a:r>
            <a:r>
              <a:rPr lang="en-GB" dirty="0" smtClean="0"/>
              <a:t>Applications</a:t>
            </a:r>
          </a:p>
          <a:p>
            <a:r>
              <a:rPr lang="en-GB" dirty="0">
                <a:solidFill>
                  <a:srgbClr val="FFFF00"/>
                </a:solidFill>
              </a:rPr>
              <a:t>16 Jan </a:t>
            </a:r>
            <a:r>
              <a:rPr lang="en-GB" dirty="0" smtClean="0"/>
              <a:t>Sixth Form Open Evening and Careers Event (Cinderford Campus)</a:t>
            </a:r>
            <a:endParaRPr lang="en-GB" dirty="0"/>
          </a:p>
          <a:p>
            <a:r>
              <a:rPr lang="en-GB" dirty="0" smtClean="0">
                <a:solidFill>
                  <a:srgbClr val="FFFF00"/>
                </a:solidFill>
              </a:rPr>
              <a:t>5 March </a:t>
            </a:r>
            <a:r>
              <a:rPr lang="en-GB" dirty="0" smtClean="0"/>
              <a:t>Parents Information Evening- Focus on revision and the exams process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2 April </a:t>
            </a:r>
            <a:r>
              <a:rPr lang="en-GB" dirty="0" smtClean="0"/>
              <a:t>Year 11 Subject Evening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8 May </a:t>
            </a:r>
            <a:r>
              <a:rPr lang="en-GB" dirty="0" smtClean="0"/>
              <a:t>Main Exam Period starts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33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Mast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Master</Template>
  <TotalTime>7743</TotalTime>
  <Words>126</Words>
  <Application>Microsoft Office PowerPoint</Application>
  <PresentationFormat>On-screen Show (4:3)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Presentation Master</vt:lpstr>
      <vt:lpstr>Our central aim is…</vt:lpstr>
      <vt:lpstr>PowerPoint Presentation</vt:lpstr>
      <vt:lpstr>Where are we?</vt:lpstr>
      <vt:lpstr>Trial Exams</vt:lpstr>
      <vt:lpstr>Further dates</vt:lpstr>
    </vt:vector>
  </TitlesOfParts>
  <Company>Dene Magna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Fred Mitchell</dc:creator>
  <cp:lastModifiedBy>e.underwood</cp:lastModifiedBy>
  <cp:revision>67</cp:revision>
  <cp:lastPrinted>2015-01-27T11:31:54Z</cp:lastPrinted>
  <dcterms:created xsi:type="dcterms:W3CDTF">2013-10-01T13:52:50Z</dcterms:created>
  <dcterms:modified xsi:type="dcterms:W3CDTF">2019-11-22T12:31:03Z</dcterms:modified>
</cp:coreProperties>
</file>