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5" r:id="rId3"/>
    <p:sldId id="272" r:id="rId4"/>
    <p:sldId id="27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8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il Matthews" userId="bba9baef445a269f" providerId="LiveId" clId="{A524E719-2DB6-4CB8-82D9-9314B18AA0F6}"/>
    <pc:docChg chg="custSel modSld">
      <pc:chgData name="Neil Matthews" userId="bba9baef445a269f" providerId="LiveId" clId="{A524E719-2DB6-4CB8-82D9-9314B18AA0F6}" dt="2023-08-25T17:50:47.951" v="3" actId="20577"/>
      <pc:docMkLst>
        <pc:docMk/>
      </pc:docMkLst>
      <pc:sldChg chg="delSp mod">
        <pc:chgData name="Neil Matthews" userId="bba9baef445a269f" providerId="LiveId" clId="{A524E719-2DB6-4CB8-82D9-9314B18AA0F6}" dt="2023-08-25T17:35:05.235" v="0" actId="478"/>
        <pc:sldMkLst>
          <pc:docMk/>
          <pc:sldMk cId="2451930531" sldId="257"/>
        </pc:sldMkLst>
        <pc:spChg chg="del">
          <ac:chgData name="Neil Matthews" userId="bba9baef445a269f" providerId="LiveId" clId="{A524E719-2DB6-4CB8-82D9-9314B18AA0F6}" dt="2023-08-25T17:35:05.235" v="0" actId="478"/>
          <ac:spMkLst>
            <pc:docMk/>
            <pc:sldMk cId="2451930531" sldId="257"/>
            <ac:spMk id="12" creationId="{AA357C94-A2EC-44E6-801C-F612C7D26BEF}"/>
          </ac:spMkLst>
        </pc:spChg>
      </pc:sldChg>
      <pc:sldChg chg="modSp mod">
        <pc:chgData name="Neil Matthews" userId="bba9baef445a269f" providerId="LiveId" clId="{A524E719-2DB6-4CB8-82D9-9314B18AA0F6}" dt="2023-08-25T17:50:43.237" v="2" actId="20577"/>
        <pc:sldMkLst>
          <pc:docMk/>
          <pc:sldMk cId="1038405874" sldId="265"/>
        </pc:sldMkLst>
        <pc:spChg chg="mod">
          <ac:chgData name="Neil Matthews" userId="bba9baef445a269f" providerId="LiveId" clId="{A524E719-2DB6-4CB8-82D9-9314B18AA0F6}" dt="2023-08-25T17:50:43.237" v="2" actId="20577"/>
          <ac:spMkLst>
            <pc:docMk/>
            <pc:sldMk cId="1038405874" sldId="265"/>
            <ac:spMk id="6" creationId="{6AC46A94-0221-43B2-B2E4-B11F9EDCEB52}"/>
          </ac:spMkLst>
        </pc:spChg>
      </pc:sldChg>
      <pc:sldChg chg="modSp mod">
        <pc:chgData name="Neil Matthews" userId="bba9baef445a269f" providerId="LiveId" clId="{A524E719-2DB6-4CB8-82D9-9314B18AA0F6}" dt="2023-08-25T17:50:39.531" v="1" actId="20577"/>
        <pc:sldMkLst>
          <pc:docMk/>
          <pc:sldMk cId="3454658218" sldId="272"/>
        </pc:sldMkLst>
        <pc:spChg chg="mod">
          <ac:chgData name="Neil Matthews" userId="bba9baef445a269f" providerId="LiveId" clId="{A524E719-2DB6-4CB8-82D9-9314B18AA0F6}" dt="2023-08-25T17:50:39.531" v="1" actId="20577"/>
          <ac:spMkLst>
            <pc:docMk/>
            <pc:sldMk cId="3454658218" sldId="272"/>
            <ac:spMk id="25" creationId="{66643C03-9391-4BA6-A377-B1EE5E8097EB}"/>
          </ac:spMkLst>
        </pc:spChg>
      </pc:sldChg>
      <pc:sldChg chg="modSp mod">
        <pc:chgData name="Neil Matthews" userId="bba9baef445a269f" providerId="LiveId" clId="{A524E719-2DB6-4CB8-82D9-9314B18AA0F6}" dt="2023-08-25T17:50:47.951" v="3" actId="20577"/>
        <pc:sldMkLst>
          <pc:docMk/>
          <pc:sldMk cId="3748466413" sldId="274"/>
        </pc:sldMkLst>
        <pc:spChg chg="mod">
          <ac:chgData name="Neil Matthews" userId="bba9baef445a269f" providerId="LiveId" clId="{A524E719-2DB6-4CB8-82D9-9314B18AA0F6}" dt="2023-08-25T17:50:47.951" v="3" actId="20577"/>
          <ac:spMkLst>
            <pc:docMk/>
            <pc:sldMk cId="3748466413" sldId="274"/>
            <ac:spMk id="27" creationId="{4E78B404-05AC-4131-9B6C-8B80B35023E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71566D-02BF-46F9-96A9-162E0C846D46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95FD3-DD9A-4ACA-97E3-B3F273998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62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links have already been set up on this template but to set it up you:</a:t>
            </a:r>
          </a:p>
          <a:p>
            <a:r>
              <a:rPr lang="en-GB" dirty="0"/>
              <a:t>Right click the icons (pictures inserted)</a:t>
            </a:r>
          </a:p>
          <a:p>
            <a:r>
              <a:rPr lang="en-GB" dirty="0"/>
              <a:t>Press link</a:t>
            </a:r>
          </a:p>
          <a:p>
            <a:r>
              <a:rPr lang="en-GB" dirty="0"/>
              <a:t>Click the place in this document option</a:t>
            </a:r>
          </a:p>
          <a:p>
            <a:r>
              <a:rPr lang="en-GB" dirty="0"/>
              <a:t>Choose the slide to link to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5CE7-32FE-48CF-AB1F-BFC949276E5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420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C9C2D-CCAB-47E7-9BB2-30815CDE21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D5CCB3-A466-4C51-9000-EB0148FE58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F098FA-572F-4D46-9E7C-2DF04B51A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31596-37D5-4EE9-9F69-F3D312899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F891C-7AC4-4293-ADA5-904CB5E85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408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6B547-131C-4039-B1FD-E21D94D8C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63BD08-9AA9-415D-ABF5-56C0F067D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41057-5693-44D9-AE86-F07A53783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0F138-A90C-4194-8239-1A2F35AB3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FDA6B5-39A9-45DC-AEF1-5AD543F18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03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68FB0-62C0-4F32-A1BC-8D2EABA94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2A7A33-845D-4C08-BDE3-7AB542C8D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96A96-C5F9-4A1A-A2D8-7951B7A05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FC711-3CF5-40B8-A32B-7DDB178F0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69DA7-32EC-415A-A3B9-B0AC03A67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4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52896-EAB3-49CE-A359-ADE74B140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53AB7-40F0-4B24-A25A-BAFD6D83B1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0FFB90-C78D-4598-B5DD-D770371501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9B9B78-DD1F-411B-9ABC-C22E0871E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CE8A91-902B-48FE-8214-889DC0533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19B1B2-E72B-4DB3-8C3F-E54A1F180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739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B2418-1875-4706-880A-3EBF145BD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B9B9C5-D371-4EC7-A544-A2E2623CC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B2FB0-AB24-437E-82B1-967C103276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E99238-4313-4AA2-9646-7DA298DD55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A68C1E-C562-48AD-B0CD-4479442E93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826869-82B3-4CA1-A757-60BF4F946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AD5617-C6DD-4F04-9017-30F6492C5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F36CB3-FFD0-46E5-8273-3E6CB8AAF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3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136FD-0204-4883-A059-E317CB14D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F652E7-3A79-44E9-A189-47DC80291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DB5C7B-F8A8-42C0-A936-E057598E5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A6642D-3694-468E-A1F3-107DEC618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720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10E640-1B2D-4239-8249-456DA370B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AFE2C9-47EF-4E75-9B60-C1821B806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AD378-F0E3-4E5F-8D0F-5595B3387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744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8C76E-E069-42D5-A9C9-7EE0278A5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50DFDD-53DA-4656-8F99-F517B950A2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D91393-A36D-4FB9-A94D-35754222E8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48B937-75A6-4AB8-93AA-0460B1FBC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0DA203-AA30-4DB0-B71A-0D21E4643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81008A-5834-4ABC-BAE1-C97E3FCAF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335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BE0C4-9951-48F5-86FE-9C3E514A3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F4A03C-3255-41B5-9B76-9764111267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7843CF-CBF1-4452-80DC-D832DBEB7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A0255B-C801-421E-896C-B4FB2C6FD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C1E90E-1D1D-48FE-9404-3A9734954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E4444-7F96-4AAC-B221-B2A1BF77C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57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6BD48-A1F0-422D-86A1-2E9937455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6D1AEE-5133-40B2-BF7D-F1F23D7EFE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88D16-90C2-4BC2-B7A8-0AE69CE18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FEAB35-FBAB-45E7-BCA8-C001CAFAF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BA7352-3328-4604-B1DC-6DE614E4C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464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5D6059-7AEA-4E80-8487-48D9635A22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24B878-F24E-4FC4-B73E-BF7BC220B5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77428-4E66-4FD5-A99E-FC931D4B0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DC24FB-61A7-46A0-AC1C-5CB379421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14765-5BF4-4881-ABFD-E377290F4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523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7F942D-985F-4501-A2CB-DF8BF54C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C93868-BDEC-4667-A357-C4E094716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DB0A0-E42B-4F79-8D9E-0C32D3A03C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77CC7-C831-48D7-B378-899446E0C983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776774-D711-4AF9-A942-2257571F0D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BCBE7-2452-44DE-9C0E-7EEDC933F4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C73A3-6436-42DC-B0BF-8827D57F25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81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3.xml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4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jpeg"/><Relationship Id="rId3" Type="http://schemas.openxmlformats.org/officeDocument/2006/relationships/image" Target="../media/image5.jpeg"/><Relationship Id="rId21" Type="http://schemas.openxmlformats.org/officeDocument/2006/relationships/image" Target="../media/image23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jpeg"/><Relationship Id="rId2" Type="http://schemas.openxmlformats.org/officeDocument/2006/relationships/image" Target="../media/image4.png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29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24" Type="http://schemas.openxmlformats.org/officeDocument/2006/relationships/image" Target="../media/image26.jpg"/><Relationship Id="rId32" Type="http://schemas.openxmlformats.org/officeDocument/2006/relationships/image" Target="../media/image34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23" Type="http://schemas.openxmlformats.org/officeDocument/2006/relationships/image" Target="../media/image25.jpeg"/><Relationship Id="rId28" Type="http://schemas.openxmlformats.org/officeDocument/2006/relationships/image" Target="../media/image30.jpeg"/><Relationship Id="rId10" Type="http://schemas.openxmlformats.org/officeDocument/2006/relationships/image" Target="../media/image12.jpeg"/><Relationship Id="rId19" Type="http://schemas.openxmlformats.org/officeDocument/2006/relationships/image" Target="../media/image21.jpeg"/><Relationship Id="rId31" Type="http://schemas.openxmlformats.org/officeDocument/2006/relationships/image" Target="../media/image33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jpeg"/><Relationship Id="rId27" Type="http://schemas.openxmlformats.org/officeDocument/2006/relationships/image" Target="../media/image29.jpeg"/><Relationship Id="rId30" Type="http://schemas.openxmlformats.org/officeDocument/2006/relationships/image" Target="../media/image3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18" Type="http://schemas.openxmlformats.org/officeDocument/2006/relationships/image" Target="../media/image50.jpeg"/><Relationship Id="rId26" Type="http://schemas.openxmlformats.org/officeDocument/2006/relationships/image" Target="../media/image58.jpeg"/><Relationship Id="rId3" Type="http://schemas.openxmlformats.org/officeDocument/2006/relationships/image" Target="../media/image35.jpeg"/><Relationship Id="rId21" Type="http://schemas.openxmlformats.org/officeDocument/2006/relationships/image" Target="../media/image53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17" Type="http://schemas.openxmlformats.org/officeDocument/2006/relationships/image" Target="../media/image49.jpeg"/><Relationship Id="rId25" Type="http://schemas.openxmlformats.org/officeDocument/2006/relationships/image" Target="../media/image57.jpeg"/><Relationship Id="rId2" Type="http://schemas.openxmlformats.org/officeDocument/2006/relationships/image" Target="../media/image4.png"/><Relationship Id="rId16" Type="http://schemas.openxmlformats.org/officeDocument/2006/relationships/image" Target="../media/image48.jpeg"/><Relationship Id="rId20" Type="http://schemas.openxmlformats.org/officeDocument/2006/relationships/image" Target="../media/image52.jpeg"/><Relationship Id="rId29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24" Type="http://schemas.openxmlformats.org/officeDocument/2006/relationships/image" Target="../media/image56.jpeg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23" Type="http://schemas.openxmlformats.org/officeDocument/2006/relationships/image" Target="../media/image55.jpeg"/><Relationship Id="rId28" Type="http://schemas.openxmlformats.org/officeDocument/2006/relationships/image" Target="../media/image60.jpeg"/><Relationship Id="rId10" Type="http://schemas.openxmlformats.org/officeDocument/2006/relationships/image" Target="../media/image42.jpeg"/><Relationship Id="rId19" Type="http://schemas.openxmlformats.org/officeDocument/2006/relationships/image" Target="../media/image51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Relationship Id="rId22" Type="http://schemas.openxmlformats.org/officeDocument/2006/relationships/image" Target="../media/image54.jpeg"/><Relationship Id="rId27" Type="http://schemas.openxmlformats.org/officeDocument/2006/relationships/image" Target="../media/image59.jpe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2.jpeg"/><Relationship Id="rId18" Type="http://schemas.openxmlformats.org/officeDocument/2006/relationships/image" Target="../media/image77.jpeg"/><Relationship Id="rId26" Type="http://schemas.openxmlformats.org/officeDocument/2006/relationships/image" Target="../media/image85.jpeg"/><Relationship Id="rId3" Type="http://schemas.openxmlformats.org/officeDocument/2006/relationships/image" Target="../media/image62.jpeg"/><Relationship Id="rId21" Type="http://schemas.openxmlformats.org/officeDocument/2006/relationships/image" Target="../media/image80.jpeg"/><Relationship Id="rId34" Type="http://schemas.openxmlformats.org/officeDocument/2006/relationships/image" Target="../media/image93.jpeg"/><Relationship Id="rId7" Type="http://schemas.openxmlformats.org/officeDocument/2006/relationships/image" Target="../media/image66.jpeg"/><Relationship Id="rId12" Type="http://schemas.openxmlformats.org/officeDocument/2006/relationships/image" Target="../media/image71.jpeg"/><Relationship Id="rId17" Type="http://schemas.openxmlformats.org/officeDocument/2006/relationships/image" Target="../media/image76.jpeg"/><Relationship Id="rId25" Type="http://schemas.openxmlformats.org/officeDocument/2006/relationships/image" Target="../media/image84.jpeg"/><Relationship Id="rId33" Type="http://schemas.openxmlformats.org/officeDocument/2006/relationships/image" Target="../media/image92.jpeg"/><Relationship Id="rId2" Type="http://schemas.openxmlformats.org/officeDocument/2006/relationships/image" Target="../media/image4.png"/><Relationship Id="rId16" Type="http://schemas.openxmlformats.org/officeDocument/2006/relationships/image" Target="../media/image75.jpeg"/><Relationship Id="rId20" Type="http://schemas.openxmlformats.org/officeDocument/2006/relationships/image" Target="../media/image79.jpeg"/><Relationship Id="rId29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11" Type="http://schemas.openxmlformats.org/officeDocument/2006/relationships/image" Target="../media/image70.jpeg"/><Relationship Id="rId24" Type="http://schemas.openxmlformats.org/officeDocument/2006/relationships/image" Target="../media/image83.jpeg"/><Relationship Id="rId32" Type="http://schemas.openxmlformats.org/officeDocument/2006/relationships/image" Target="../media/image91.jpeg"/><Relationship Id="rId5" Type="http://schemas.openxmlformats.org/officeDocument/2006/relationships/image" Target="../media/image64.jpeg"/><Relationship Id="rId15" Type="http://schemas.openxmlformats.org/officeDocument/2006/relationships/image" Target="../media/image74.jpeg"/><Relationship Id="rId23" Type="http://schemas.openxmlformats.org/officeDocument/2006/relationships/image" Target="../media/image82.jpeg"/><Relationship Id="rId28" Type="http://schemas.openxmlformats.org/officeDocument/2006/relationships/image" Target="../media/image87.jpeg"/><Relationship Id="rId10" Type="http://schemas.openxmlformats.org/officeDocument/2006/relationships/image" Target="../media/image69.jpg"/><Relationship Id="rId19" Type="http://schemas.openxmlformats.org/officeDocument/2006/relationships/image" Target="../media/image78.jpeg"/><Relationship Id="rId31" Type="http://schemas.openxmlformats.org/officeDocument/2006/relationships/image" Target="../media/image90.jpeg"/><Relationship Id="rId4" Type="http://schemas.openxmlformats.org/officeDocument/2006/relationships/image" Target="../media/image63.jpeg"/><Relationship Id="rId9" Type="http://schemas.openxmlformats.org/officeDocument/2006/relationships/image" Target="../media/image68.jpg"/><Relationship Id="rId14" Type="http://schemas.openxmlformats.org/officeDocument/2006/relationships/image" Target="../media/image73.jpeg"/><Relationship Id="rId22" Type="http://schemas.openxmlformats.org/officeDocument/2006/relationships/image" Target="../media/image81.jpeg"/><Relationship Id="rId27" Type="http://schemas.openxmlformats.org/officeDocument/2006/relationships/image" Target="../media/image86.jpeg"/><Relationship Id="rId30" Type="http://schemas.openxmlformats.org/officeDocument/2006/relationships/image" Target="../media/image89.jpeg"/><Relationship Id="rId35" Type="http://schemas.openxmlformats.org/officeDocument/2006/relationships/image" Target="../media/image94.jpeg"/><Relationship Id="rId8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59023-27D9-4F8D-9327-938C0C1746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0720" y="-678343"/>
            <a:ext cx="9144000" cy="2387600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CHOOSE YOUR PROFILE</a:t>
            </a:r>
          </a:p>
        </p:txBody>
      </p:sp>
      <p:pic>
        <p:nvPicPr>
          <p:cNvPr id="7" name="Picture 6">
            <a:hlinkClick r:id="rId3" action="ppaction://hlinksldjump"/>
            <a:extLst>
              <a:ext uri="{FF2B5EF4-FFF2-40B4-BE49-F238E27FC236}">
                <a16:creationId xmlns:a16="http://schemas.microsoft.com/office/drawing/2014/main" id="{1362A5C5-8273-4AA6-AEE7-4A4A1C6B47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2193" t="3123" r="27192" b="5040"/>
          <a:stretch/>
        </p:blipFill>
        <p:spPr>
          <a:xfrm>
            <a:off x="5346867" y="2089402"/>
            <a:ext cx="1498265" cy="1498265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  <a:extLst>
              <a:ext uri="{FF2B5EF4-FFF2-40B4-BE49-F238E27FC236}">
                <a16:creationId xmlns:a16="http://schemas.microsoft.com/office/drawing/2014/main" id="{31E10189-44B4-48BE-9385-EA8BC2CFC2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8861" y="2089402"/>
            <a:ext cx="1498265" cy="1498265"/>
          </a:xfrm>
          <a:prstGeom prst="rect">
            <a:avLst/>
          </a:prstGeom>
        </p:spPr>
      </p:pic>
      <p:pic>
        <p:nvPicPr>
          <p:cNvPr id="8" name="Picture 7">
            <a:hlinkClick r:id="rId7" action="ppaction://hlinksldjump"/>
            <a:extLst>
              <a:ext uri="{FF2B5EF4-FFF2-40B4-BE49-F238E27FC236}">
                <a16:creationId xmlns:a16="http://schemas.microsoft.com/office/drawing/2014/main" id="{0E937E3E-9093-49FE-8D17-A3D086C442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84874" y="2089402"/>
            <a:ext cx="1486374" cy="1512000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4BFAD48A-6F87-4388-9AC4-693ACE5C5E55}"/>
              </a:ext>
            </a:extLst>
          </p:cNvPr>
          <p:cNvSpPr txBox="1">
            <a:spLocks/>
          </p:cNvSpPr>
          <p:nvPr/>
        </p:nvSpPr>
        <p:spPr>
          <a:xfrm>
            <a:off x="2584874" y="3775536"/>
            <a:ext cx="1498265" cy="544914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Film</a:t>
            </a:r>
            <a:r>
              <a:rPr lang="en-GB" sz="3600" dirty="0">
                <a:solidFill>
                  <a:schemeClr val="bg1"/>
                </a:solidFill>
              </a:rPr>
              <a:t>       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4709B2B7-A4F8-468B-A469-542DE4DDC1B4}"/>
              </a:ext>
            </a:extLst>
          </p:cNvPr>
          <p:cNvSpPr txBox="1">
            <a:spLocks/>
          </p:cNvSpPr>
          <p:nvPr/>
        </p:nvSpPr>
        <p:spPr>
          <a:xfrm>
            <a:off x="5346867" y="3789271"/>
            <a:ext cx="1498265" cy="8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TV shows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0C42E3F-8055-4620-810C-46D507C37A66}"/>
              </a:ext>
            </a:extLst>
          </p:cNvPr>
          <p:cNvSpPr txBox="1">
            <a:spLocks/>
          </p:cNvSpPr>
          <p:nvPr/>
        </p:nvSpPr>
        <p:spPr>
          <a:xfrm>
            <a:off x="8108860" y="3789271"/>
            <a:ext cx="1498265" cy="544914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bg1"/>
                </a:solidFill>
              </a:rPr>
              <a:t>Books    </a:t>
            </a:r>
            <a:r>
              <a:rPr lang="en-GB" sz="3600" dirty="0">
                <a:solidFill>
                  <a:schemeClr val="bg1"/>
                </a:solidFill>
              </a:rPr>
              <a:t>  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A5B599A-88AC-4CA4-A58B-19AB7F6D2154}"/>
              </a:ext>
            </a:extLst>
          </p:cNvPr>
          <p:cNvSpPr/>
          <p:nvPr/>
        </p:nvSpPr>
        <p:spPr>
          <a:xfrm>
            <a:off x="4181122" y="0"/>
            <a:ext cx="3180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PSYCHFLIX</a:t>
            </a:r>
            <a:endParaRPr 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1930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163B21-A6EA-4BED-997F-9EFBDCCEA225}"/>
              </a:ext>
            </a:extLst>
          </p:cNvPr>
          <p:cNvSpPr txBox="1"/>
          <p:nvPr/>
        </p:nvSpPr>
        <p:spPr>
          <a:xfrm>
            <a:off x="203200" y="682976"/>
            <a:ext cx="1690412" cy="378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Trending Now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3A3B49-EE4F-4594-B1DB-CE8F2B4AB767}"/>
              </a:ext>
            </a:extLst>
          </p:cNvPr>
          <p:cNvSpPr txBox="1"/>
          <p:nvPr/>
        </p:nvSpPr>
        <p:spPr>
          <a:xfrm>
            <a:off x="133507" y="2702343"/>
            <a:ext cx="2469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Top Picks for You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C46A94-0221-43B2-B2E4-B11F9EDCEB52}"/>
              </a:ext>
            </a:extLst>
          </p:cNvPr>
          <p:cNvSpPr txBox="1"/>
          <p:nvPr/>
        </p:nvSpPr>
        <p:spPr>
          <a:xfrm>
            <a:off x="139228" y="4741194"/>
            <a:ext cx="2700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Favourites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5D5C1C-6E91-402E-AC76-5FCA1F6B694C}"/>
              </a:ext>
            </a:extLst>
          </p:cNvPr>
          <p:cNvSpPr/>
          <p:nvPr/>
        </p:nvSpPr>
        <p:spPr>
          <a:xfrm>
            <a:off x="4646834" y="201985"/>
            <a:ext cx="11337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Browse</a:t>
            </a:r>
            <a:endParaRPr lang="en-US" sz="2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71C97E-F3EE-4372-91DD-2AAA14D01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243" y="214724"/>
            <a:ext cx="533400" cy="4095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9892603-C19D-42A9-8491-DB910DC28600}"/>
              </a:ext>
            </a:extLst>
          </p:cNvPr>
          <p:cNvSpPr/>
          <p:nvPr/>
        </p:nvSpPr>
        <p:spPr>
          <a:xfrm>
            <a:off x="10650643" y="140430"/>
            <a:ext cx="11798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Search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B94A9E-DB3E-49A9-841A-4B484834B814}"/>
              </a:ext>
            </a:extLst>
          </p:cNvPr>
          <p:cNvSpPr/>
          <p:nvPr/>
        </p:nvSpPr>
        <p:spPr>
          <a:xfrm>
            <a:off x="0" y="-147049"/>
            <a:ext cx="41134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PSYCHFLIX</a:t>
            </a:r>
            <a:r>
              <a:rPr lang="en-US" sz="5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Films</a:t>
            </a:r>
            <a:endParaRPr 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10" descr="Image result for memento">
            <a:extLst>
              <a:ext uri="{FF2B5EF4-FFF2-40B4-BE49-F238E27FC236}">
                <a16:creationId xmlns:a16="http://schemas.microsoft.com/office/drawing/2014/main" id="{8DB5608B-BCC3-4EE6-AF41-4FEB33036CB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724" y="5153582"/>
            <a:ext cx="1216800" cy="1489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Image result for birthmarked">
            <a:extLst>
              <a:ext uri="{FF2B5EF4-FFF2-40B4-BE49-F238E27FC236}">
                <a16:creationId xmlns:a16="http://schemas.microsoft.com/office/drawing/2014/main" id="{C22D4A37-4E96-4A06-9C00-9BE969EE87F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930" y="3154202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F4FA5A4-3EE5-45DD-9CE5-523EF60D668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846" y="5153582"/>
            <a:ext cx="1216800" cy="14904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52569D8-6B43-4545-AED5-65B32C64A2D1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964" y="5153582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876823F-BA78-41B6-BFFD-BDD8980A6B43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082" y="5153582"/>
            <a:ext cx="1216800" cy="1490400"/>
          </a:xfrm>
          <a:prstGeom prst="rect">
            <a:avLst/>
          </a:prstGeom>
        </p:spPr>
      </p:pic>
      <p:pic>
        <p:nvPicPr>
          <p:cNvPr id="2052" name="Picture 4" descr="Image result for brain on fire">
            <a:extLst>
              <a:ext uri="{FF2B5EF4-FFF2-40B4-BE49-F238E27FC236}">
                <a16:creationId xmlns:a16="http://schemas.microsoft.com/office/drawing/2014/main" id="{6401967A-557C-4112-A599-BAB6E8A8F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2083" y="5152626"/>
            <a:ext cx="121680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one flew over the cuckoo's nest 1975 film">
            <a:extLst>
              <a:ext uri="{FF2B5EF4-FFF2-40B4-BE49-F238E27FC236}">
                <a16:creationId xmlns:a16="http://schemas.microsoft.com/office/drawing/2014/main" id="{6FEDFD53-5043-4587-9F5C-5DD6D0A3E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727" y="3154204"/>
            <a:ext cx="1216800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Black Swan Movie">
            <a:extLst>
              <a:ext uri="{FF2B5EF4-FFF2-40B4-BE49-F238E27FC236}">
                <a16:creationId xmlns:a16="http://schemas.microsoft.com/office/drawing/2014/main" id="{7E0C89A4-0F88-46D1-92E0-9F4278A80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785" y="1145812"/>
            <a:ext cx="1216800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hawshank redemption">
            <a:extLst>
              <a:ext uri="{FF2B5EF4-FFF2-40B4-BE49-F238E27FC236}">
                <a16:creationId xmlns:a16="http://schemas.microsoft.com/office/drawing/2014/main" id="{BF55C9F8-D549-4D4A-B16D-2EDFB07AD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829" y="3165081"/>
            <a:ext cx="1216799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B5EB00A1-7EDC-4CA8-824B-9D347B793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5157848"/>
            <a:ext cx="1149548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the vow">
            <a:extLst>
              <a:ext uri="{FF2B5EF4-FFF2-40B4-BE49-F238E27FC236}">
                <a16:creationId xmlns:a16="http://schemas.microsoft.com/office/drawing/2014/main" id="{FC42B182-FE04-4D30-8973-2E41ECDB0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079" y="3154203"/>
            <a:ext cx="1216751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still alice movie">
            <a:extLst>
              <a:ext uri="{FF2B5EF4-FFF2-40B4-BE49-F238E27FC236}">
                <a16:creationId xmlns:a16="http://schemas.microsoft.com/office/drawing/2014/main" id="{DDE16182-8505-4AE2-9E84-474FBFD5C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602" y="5153582"/>
            <a:ext cx="1216798" cy="148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rain man">
            <a:extLst>
              <a:ext uri="{FF2B5EF4-FFF2-40B4-BE49-F238E27FC236}">
                <a16:creationId xmlns:a16="http://schemas.microsoft.com/office/drawing/2014/main" id="{8DA80DE4-6476-469B-BCD0-AC1D2AD15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478" y="5153582"/>
            <a:ext cx="1216798" cy="148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extremely loud and incredibly close">
            <a:extLst>
              <a:ext uri="{FF2B5EF4-FFF2-40B4-BE49-F238E27FC236}">
                <a16:creationId xmlns:a16="http://schemas.microsoft.com/office/drawing/2014/main" id="{3346E221-9775-4197-A2EB-C9D74C360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354" y="5152625"/>
            <a:ext cx="1216798" cy="14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as good as it gets 1997 film">
            <a:extLst>
              <a:ext uri="{FF2B5EF4-FFF2-40B4-BE49-F238E27FC236}">
                <a16:creationId xmlns:a16="http://schemas.microsoft.com/office/drawing/2014/main" id="{DC542FB2-1FCA-46AB-B9C6-D30555FE6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662" y="1145812"/>
            <a:ext cx="1216800" cy="147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soul disney">
            <a:extLst>
              <a:ext uri="{FF2B5EF4-FFF2-40B4-BE49-F238E27FC236}">
                <a16:creationId xmlns:a16="http://schemas.microsoft.com/office/drawing/2014/main" id="{04A5CB87-1ABB-436A-937D-B68FC5A64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33" y="3154202"/>
            <a:ext cx="1213072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inside out">
            <a:extLst>
              <a:ext uri="{FF2B5EF4-FFF2-40B4-BE49-F238E27FC236}">
                <a16:creationId xmlns:a16="http://schemas.microsoft.com/office/drawing/2014/main" id="{3B7ADFDE-E07C-465B-8ED0-8369DCD5C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9471" y="5106656"/>
            <a:ext cx="1149580" cy="153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Image result for shutter island">
            <a:extLst>
              <a:ext uri="{FF2B5EF4-FFF2-40B4-BE49-F238E27FC236}">
                <a16:creationId xmlns:a16="http://schemas.microsoft.com/office/drawing/2014/main" id="{460A93A9-CFC9-41D0-8940-C56508E2E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115" y="1113662"/>
            <a:ext cx="121680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" descr="Image result for good will hunting">
            <a:extLst>
              <a:ext uri="{FF2B5EF4-FFF2-40B4-BE49-F238E27FC236}">
                <a16:creationId xmlns:a16="http://schemas.microsoft.com/office/drawing/2014/main" id="{C5EE02F8-E28C-4F7D-823C-568E033E3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889" y="1113663"/>
            <a:ext cx="1216800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8" descr="Image result for limitless">
            <a:extLst>
              <a:ext uri="{FF2B5EF4-FFF2-40B4-BE49-F238E27FC236}">
                <a16:creationId xmlns:a16="http://schemas.microsoft.com/office/drawing/2014/main" id="{D1CB5F49-349F-4FAC-BEBA-C0323EF3F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82" y="1133521"/>
            <a:ext cx="1212141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30" descr="Image result for side effects film">
            <a:extLst>
              <a:ext uri="{FF2B5EF4-FFF2-40B4-BE49-F238E27FC236}">
                <a16:creationId xmlns:a16="http://schemas.microsoft.com/office/drawing/2014/main" id="{06FDD5D7-0AB3-43F1-B490-177A03EAA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185" y="1113662"/>
            <a:ext cx="120263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C30F7D3-A338-4466-A09C-DDDFFD75F628}"/>
              </a:ext>
            </a:extLst>
          </p:cNvPr>
          <p:cNvPicPr/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518" y="1133520"/>
            <a:ext cx="1216800" cy="1490400"/>
          </a:xfrm>
          <a:prstGeom prst="rect">
            <a:avLst/>
          </a:prstGeom>
        </p:spPr>
      </p:pic>
      <p:pic>
        <p:nvPicPr>
          <p:cNvPr id="78" name="Picture 18" descr="Image result for butterfly effect movie">
            <a:extLst>
              <a:ext uri="{FF2B5EF4-FFF2-40B4-BE49-F238E27FC236}">
                <a16:creationId xmlns:a16="http://schemas.microsoft.com/office/drawing/2014/main" id="{1BF95DF4-D3CC-4601-B1A7-7E30517BF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415" y="1138959"/>
            <a:ext cx="1216798" cy="147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DD78426D-3A2C-4B06-8723-F531D7021FE4}"/>
              </a:ext>
            </a:extLst>
          </p:cNvPr>
          <p:cNvPicPr/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2248" y="1145812"/>
            <a:ext cx="1216800" cy="14904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D512C934-0F6F-481B-8697-21A10DD28319}"/>
              </a:ext>
            </a:extLst>
          </p:cNvPr>
          <p:cNvPicPr/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2083" y="1140372"/>
            <a:ext cx="1216800" cy="1490400"/>
          </a:xfrm>
          <a:prstGeom prst="rect">
            <a:avLst/>
          </a:prstGeom>
        </p:spPr>
      </p:pic>
      <p:pic>
        <p:nvPicPr>
          <p:cNvPr id="83" name="Picture 82" descr="Image result for A Beautiful Mind">
            <a:extLst>
              <a:ext uri="{FF2B5EF4-FFF2-40B4-BE49-F238E27FC236}">
                <a16:creationId xmlns:a16="http://schemas.microsoft.com/office/drawing/2014/main" id="{A444355F-3F7D-4A07-853D-ED15CC336AC6}"/>
              </a:ext>
            </a:extLst>
          </p:cNvPr>
          <p:cNvPicPr/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353" y="3161182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Picture 83" descr="Image result for my friend dahmer">
            <a:extLst>
              <a:ext uri="{FF2B5EF4-FFF2-40B4-BE49-F238E27FC236}">
                <a16:creationId xmlns:a16="http://schemas.microsoft.com/office/drawing/2014/main" id="{70B33733-CAAD-4C07-94AD-B2FDC082CCAE}"/>
              </a:ext>
            </a:extLst>
          </p:cNvPr>
          <p:cNvPicPr/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601" y="3161182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31CA0DF9-8FD9-4338-AB0A-31F8781C5015}"/>
              </a:ext>
            </a:extLst>
          </p:cNvPr>
          <p:cNvPicPr/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477" y="3161182"/>
            <a:ext cx="1216800" cy="14904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B3414B66-A7BA-4E45-80FE-0411DDC6851C}"/>
              </a:ext>
            </a:extLst>
          </p:cNvPr>
          <p:cNvPicPr/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2083" y="3161182"/>
            <a:ext cx="1216800" cy="1490400"/>
          </a:xfrm>
          <a:prstGeom prst="rect">
            <a:avLst/>
          </a:prstGeom>
        </p:spPr>
      </p:pic>
      <p:pic>
        <p:nvPicPr>
          <p:cNvPr id="87" name="Picture 16" descr="See the source image">
            <a:extLst>
              <a:ext uri="{FF2B5EF4-FFF2-40B4-BE49-F238E27FC236}">
                <a16:creationId xmlns:a16="http://schemas.microsoft.com/office/drawing/2014/main" id="{37FD8B26-1E79-4C42-81B3-45E73006A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148" y="3161182"/>
            <a:ext cx="122190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40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" dur="1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1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1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4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6" dur="10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8" dur="1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0" dur="1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2" dur="1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4" dur="1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8" dur="10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0" dur="10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2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4" dur="1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6" dur="1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8" dur="1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0" dur="1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2" dur="1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4" dur="1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6" dur="10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0" dur="1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2" dur="10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4" dur="10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6" dur="10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8" dur="10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0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2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4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6" dur="1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8" dur="10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163B21-A6EA-4BED-997F-9EFBDCCEA225}"/>
              </a:ext>
            </a:extLst>
          </p:cNvPr>
          <p:cNvSpPr txBox="1"/>
          <p:nvPr/>
        </p:nvSpPr>
        <p:spPr>
          <a:xfrm>
            <a:off x="203200" y="682976"/>
            <a:ext cx="1690412" cy="378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Trending Now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3A3B49-EE4F-4594-B1DB-CE8F2B4AB767}"/>
              </a:ext>
            </a:extLst>
          </p:cNvPr>
          <p:cNvSpPr txBox="1"/>
          <p:nvPr/>
        </p:nvSpPr>
        <p:spPr>
          <a:xfrm>
            <a:off x="133507" y="2702343"/>
            <a:ext cx="2469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Top Picks for You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5D5C1C-6E91-402E-AC76-5FCA1F6B694C}"/>
              </a:ext>
            </a:extLst>
          </p:cNvPr>
          <p:cNvSpPr/>
          <p:nvPr/>
        </p:nvSpPr>
        <p:spPr>
          <a:xfrm>
            <a:off x="4632991" y="201985"/>
            <a:ext cx="11337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Browse</a:t>
            </a:r>
            <a:endParaRPr lang="en-US" sz="2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71C97E-F3EE-4372-91DD-2AAA14D01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243" y="214724"/>
            <a:ext cx="533400" cy="4095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9892603-C19D-42A9-8491-DB910DC28600}"/>
              </a:ext>
            </a:extLst>
          </p:cNvPr>
          <p:cNvSpPr/>
          <p:nvPr/>
        </p:nvSpPr>
        <p:spPr>
          <a:xfrm>
            <a:off x="10650643" y="140430"/>
            <a:ext cx="11798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Search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B94A9E-DB3E-49A9-841A-4B484834B814}"/>
              </a:ext>
            </a:extLst>
          </p:cNvPr>
          <p:cNvSpPr/>
          <p:nvPr/>
        </p:nvSpPr>
        <p:spPr>
          <a:xfrm>
            <a:off x="149880" y="-147049"/>
            <a:ext cx="38136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PSYCHFLIX</a:t>
            </a:r>
            <a:r>
              <a:rPr lang="en-US" sz="5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TV</a:t>
            </a:r>
            <a:endParaRPr 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10" descr="Image result for lie to me">
            <a:extLst>
              <a:ext uri="{FF2B5EF4-FFF2-40B4-BE49-F238E27FC236}">
                <a16:creationId xmlns:a16="http://schemas.microsoft.com/office/drawing/2014/main" id="{EF9839F5-4AA2-472C-A7D6-C48EE092AF1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5211236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Image result for the innocence files">
            <a:extLst>
              <a:ext uri="{FF2B5EF4-FFF2-40B4-BE49-F238E27FC236}">
                <a16:creationId xmlns:a16="http://schemas.microsoft.com/office/drawing/2014/main" id="{E737CA19-9143-4093-8A75-2CBEDB6F1B9C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470" y="1094177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Image result for ghosts of abu ghraib">
            <a:extLst>
              <a:ext uri="{FF2B5EF4-FFF2-40B4-BE49-F238E27FC236}">
                <a16:creationId xmlns:a16="http://schemas.microsoft.com/office/drawing/2014/main" id="{03DE54C6-EAAA-4584-AE25-579BBD1FE29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723" y="1061518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19D0FA3-2CAF-4238-BB92-75B5C7D55189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1" t="3790" r="18314" b="10780"/>
          <a:stretch/>
        </p:blipFill>
        <p:spPr bwMode="auto">
          <a:xfrm>
            <a:off x="6324213" y="5207337"/>
            <a:ext cx="1216800" cy="1490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0FC873AF-F0B1-4956-99A7-FEBB382A3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455" y="5207336"/>
            <a:ext cx="121680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living with half a brain">
            <a:extLst>
              <a:ext uri="{FF2B5EF4-FFF2-40B4-BE49-F238E27FC236}">
                <a16:creationId xmlns:a16="http://schemas.microsoft.com/office/drawing/2014/main" id="{0023E3A9-16E8-495A-AD80-76A9763CC5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7" t="606" r="13719"/>
          <a:stretch/>
        </p:blipFill>
        <p:spPr bwMode="auto">
          <a:xfrm>
            <a:off x="10914976" y="1061518"/>
            <a:ext cx="1216800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tacey dooley on the psych ward bbc">
            <a:extLst>
              <a:ext uri="{FF2B5EF4-FFF2-40B4-BE49-F238E27FC236}">
                <a16:creationId xmlns:a16="http://schemas.microsoft.com/office/drawing/2014/main" id="{8021995E-600D-4F2F-8339-797C28B657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5" r="43939"/>
          <a:stretch/>
        </p:blipFill>
        <p:spPr bwMode="auto">
          <a:xfrm>
            <a:off x="203197" y="3153984"/>
            <a:ext cx="121680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6EC11DD6-5F0F-48A8-9137-776F93CC6F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5" r="20735"/>
          <a:stretch/>
        </p:blipFill>
        <p:spPr bwMode="auto">
          <a:xfrm>
            <a:off x="1727145" y="3153984"/>
            <a:ext cx="121680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tapes of ted bundy">
            <a:extLst>
              <a:ext uri="{FF2B5EF4-FFF2-40B4-BE49-F238E27FC236}">
                <a16:creationId xmlns:a16="http://schemas.microsoft.com/office/drawing/2014/main" id="{D35EEF89-BA2A-4140-9B91-9D01E5274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555" y="3145418"/>
            <a:ext cx="1216799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ripper netflix">
            <a:extLst>
              <a:ext uri="{FF2B5EF4-FFF2-40B4-BE49-F238E27FC236}">
                <a16:creationId xmlns:a16="http://schemas.microsoft.com/office/drawing/2014/main" id="{A16B66D3-6FB7-4AEB-81F9-63CF88BD04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9" r="24827"/>
          <a:stretch/>
        </p:blipFill>
        <p:spPr bwMode="auto">
          <a:xfrm>
            <a:off x="4793964" y="3145418"/>
            <a:ext cx="1216799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night stalker netflix">
            <a:extLst>
              <a:ext uri="{FF2B5EF4-FFF2-40B4-BE49-F238E27FC236}">
                <a16:creationId xmlns:a16="http://schemas.microsoft.com/office/drawing/2014/main" id="{82CBA2D8-2378-4A39-A6A4-F29B7E9F3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710" y="5196658"/>
            <a:ext cx="1216799" cy="150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you netflix">
            <a:extLst>
              <a:ext uri="{FF2B5EF4-FFF2-40B4-BE49-F238E27FC236}">
                <a16:creationId xmlns:a16="http://schemas.microsoft.com/office/drawing/2014/main" id="{293FA230-8DF9-4AFD-B0B4-B4C84B480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4974" y="5237885"/>
            <a:ext cx="1216799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6643C03-9391-4BA6-A377-B1EE5E8097EB}"/>
              </a:ext>
            </a:extLst>
          </p:cNvPr>
          <p:cNvSpPr txBox="1"/>
          <p:nvPr/>
        </p:nvSpPr>
        <p:spPr>
          <a:xfrm>
            <a:off x="139228" y="4741194"/>
            <a:ext cx="2700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Favourites</a:t>
            </a:r>
          </a:p>
        </p:txBody>
      </p:sp>
      <p:pic>
        <p:nvPicPr>
          <p:cNvPr id="4098" name="Picture 2" descr="Murderous Minds: Inside Serial Killers">
            <a:extLst>
              <a:ext uri="{FF2B5EF4-FFF2-40B4-BE49-F238E27FC236}">
                <a16:creationId xmlns:a16="http://schemas.microsoft.com/office/drawing/2014/main" id="{92E764E3-4524-4CA9-AB32-FACC793875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4" r="10919"/>
          <a:stretch/>
        </p:blipFill>
        <p:spPr bwMode="auto">
          <a:xfrm>
            <a:off x="6324217" y="3145418"/>
            <a:ext cx="1216799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60 days in netflix">
            <a:extLst>
              <a:ext uri="{FF2B5EF4-FFF2-40B4-BE49-F238E27FC236}">
                <a16:creationId xmlns:a16="http://schemas.microsoft.com/office/drawing/2014/main" id="{EB00A5B0-02EC-4102-A43D-53350A9E9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471" y="3145418"/>
            <a:ext cx="1216799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babies netflix documentary">
            <a:extLst>
              <a:ext uri="{FF2B5EF4-FFF2-40B4-BE49-F238E27FC236}">
                <a16:creationId xmlns:a16="http://schemas.microsoft.com/office/drawing/2014/main" id="{D371410F-1ECA-4A57-995B-7E22085C0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471" y="5207336"/>
            <a:ext cx="1216799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interview with a serial killer netflix">
            <a:extLst>
              <a:ext uri="{FF2B5EF4-FFF2-40B4-BE49-F238E27FC236}">
                <a16:creationId xmlns:a16="http://schemas.microsoft.com/office/drawing/2014/main" id="{609E4BFE-45DD-420F-AC35-53635CE26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723" y="3145418"/>
            <a:ext cx="1216799" cy="14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criminal minds">
            <a:extLst>
              <a:ext uri="{FF2B5EF4-FFF2-40B4-BE49-F238E27FC236}">
                <a16:creationId xmlns:a16="http://schemas.microsoft.com/office/drawing/2014/main" id="{1303B2AF-9B7D-4440-B087-24FDC602C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723" y="5207337"/>
            <a:ext cx="1216798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Image result for the investigator a british crime">
            <a:extLst>
              <a:ext uri="{FF2B5EF4-FFF2-40B4-BE49-F238E27FC236}">
                <a16:creationId xmlns:a16="http://schemas.microsoft.com/office/drawing/2014/main" id="{AED0E632-4DA2-4C0C-87C5-A8E65FE8F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4974" y="3145418"/>
            <a:ext cx="1216799" cy="14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Image result for my beautiful broken brain">
            <a:extLst>
              <a:ext uri="{FF2B5EF4-FFF2-40B4-BE49-F238E27FC236}">
                <a16:creationId xmlns:a16="http://schemas.microsoft.com/office/drawing/2014/main" id="{98882D8F-F98A-43A0-B963-AD56E08BC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5225" y="5237885"/>
            <a:ext cx="1216798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Image result for atypical">
            <a:extLst>
              <a:ext uri="{FF2B5EF4-FFF2-40B4-BE49-F238E27FC236}">
                <a16:creationId xmlns:a16="http://schemas.microsoft.com/office/drawing/2014/main" id="{E3BD08D0-A5B6-42C5-9F69-08EA9AFD3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958" y="5207336"/>
            <a:ext cx="1216797" cy="14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See the source image">
            <a:extLst>
              <a:ext uri="{FF2B5EF4-FFF2-40B4-BE49-F238E27FC236}">
                <a16:creationId xmlns:a16="http://schemas.microsoft.com/office/drawing/2014/main" id="{5A61C5CA-6B87-497E-8439-F926A51CA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8382" y="3145418"/>
            <a:ext cx="1213641" cy="149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Image result for dont fuck with cats">
            <a:extLst>
              <a:ext uri="{FF2B5EF4-FFF2-40B4-BE49-F238E27FC236}">
                <a16:creationId xmlns:a16="http://schemas.microsoft.com/office/drawing/2014/main" id="{F5A3FC9A-AB28-4636-83FF-AF423BC00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2076" y="1061519"/>
            <a:ext cx="1236102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0" descr="Image result for mindhutner">
            <a:extLst>
              <a:ext uri="{FF2B5EF4-FFF2-40B4-BE49-F238E27FC236}">
                <a16:creationId xmlns:a16="http://schemas.microsoft.com/office/drawing/2014/main" id="{51BC4060-16D2-4014-A541-DC8AE77D2F12}"/>
              </a:ext>
            </a:extLst>
          </p:cNvPr>
          <p:cNvPicPr/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141" y="1093993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51" descr="Image result for 100 humans">
            <a:extLst>
              <a:ext uri="{FF2B5EF4-FFF2-40B4-BE49-F238E27FC236}">
                <a16:creationId xmlns:a16="http://schemas.microsoft.com/office/drawing/2014/main" id="{BF522220-DBE6-4366-84DD-31F96D81A2C3}"/>
              </a:ext>
            </a:extLst>
          </p:cNvPr>
          <p:cNvPicPr/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548" y="1093993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267F321D-B0F5-49AB-8486-CB607AA9A3EB}"/>
              </a:ext>
            </a:extLst>
          </p:cNvPr>
          <p:cNvPicPr/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956" y="1093993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Picture 53" descr="Image result for the mind explained">
            <a:extLst>
              <a:ext uri="{FF2B5EF4-FFF2-40B4-BE49-F238E27FC236}">
                <a16:creationId xmlns:a16="http://schemas.microsoft.com/office/drawing/2014/main" id="{8D70504C-DCAC-4335-A403-E94AAA016255}"/>
              </a:ext>
            </a:extLst>
          </p:cNvPr>
          <p:cNvPicPr/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747" y="1093993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10" descr="Image result for inside the criminal mind">
            <a:extLst>
              <a:ext uri="{FF2B5EF4-FFF2-40B4-BE49-F238E27FC236}">
                <a16:creationId xmlns:a16="http://schemas.microsoft.com/office/drawing/2014/main" id="{1F482E8D-BA3A-4450-B326-25FF35B1C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97" y="1093993"/>
            <a:ext cx="121680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65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4.44444E-6 L -0.25 4.44444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44444E-6 L -0.25 4.44444E-6 " pathEditMode="relative" rAng="0" ptsTypes="AA">
                                      <p:cBhvr>
                                        <p:cTn id="8" dur="8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44444E-6 L -0.25 4.44444E-6 " pathEditMode="relative" rAng="0" ptsTypes="AA">
                                      <p:cBhvr>
                                        <p:cTn id="10" dur="8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44444E-6 L -0.25 4.44444E-6 " pathEditMode="relative" rAng="0" ptsTypes="AA">
                                      <p:cBhvr>
                                        <p:cTn id="12" dur="8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4.44444E-6 L -0.25 4.44444E-6 " pathEditMode="relative" rAng="0" ptsTypes="AA">
                                      <p:cBhvr>
                                        <p:cTn id="14" dur="8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8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0" dur="8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2" dur="8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6" dur="8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8" dur="8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0" dur="8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2" dur="8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4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6" dur="8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8" dur="8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0" dur="8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2" dur="8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6" dur="8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8" dur="8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0" dur="8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2" dur="8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4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6" dur="8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8" dur="8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0" dur="8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163B21-A6EA-4BED-997F-9EFBDCCEA225}"/>
              </a:ext>
            </a:extLst>
          </p:cNvPr>
          <p:cNvSpPr txBox="1"/>
          <p:nvPr/>
        </p:nvSpPr>
        <p:spPr>
          <a:xfrm>
            <a:off x="203200" y="682976"/>
            <a:ext cx="1690412" cy="378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Trending Now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3A3B49-EE4F-4594-B1DB-CE8F2B4AB767}"/>
              </a:ext>
            </a:extLst>
          </p:cNvPr>
          <p:cNvSpPr txBox="1"/>
          <p:nvPr/>
        </p:nvSpPr>
        <p:spPr>
          <a:xfrm>
            <a:off x="133507" y="2702343"/>
            <a:ext cx="2469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Top Picks for You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5D5C1C-6E91-402E-AC76-5FCA1F6B694C}"/>
              </a:ext>
            </a:extLst>
          </p:cNvPr>
          <p:cNvSpPr/>
          <p:nvPr/>
        </p:nvSpPr>
        <p:spPr>
          <a:xfrm>
            <a:off x="4632991" y="201985"/>
            <a:ext cx="11337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Browse</a:t>
            </a:r>
            <a:endParaRPr lang="en-US" sz="2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71C97E-F3EE-4372-91DD-2AAA14D01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243" y="214724"/>
            <a:ext cx="533400" cy="4095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9892603-C19D-42A9-8491-DB910DC28600}"/>
              </a:ext>
            </a:extLst>
          </p:cNvPr>
          <p:cNvSpPr/>
          <p:nvPr/>
        </p:nvSpPr>
        <p:spPr>
          <a:xfrm>
            <a:off x="10650643" y="140430"/>
            <a:ext cx="11798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Search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B94A9E-DB3E-49A9-841A-4B484834B814}"/>
              </a:ext>
            </a:extLst>
          </p:cNvPr>
          <p:cNvSpPr/>
          <p:nvPr/>
        </p:nvSpPr>
        <p:spPr>
          <a:xfrm>
            <a:off x="114051" y="-147049"/>
            <a:ext cx="41092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PSYCHFLIX</a:t>
            </a:r>
            <a:r>
              <a:rPr lang="en-US" sz="5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Books</a:t>
            </a:r>
            <a:endParaRPr 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3B57DE2-6C39-42C7-99D0-A184AA95C62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1098840"/>
            <a:ext cx="1216800" cy="1490400"/>
          </a:xfrm>
          <a:prstGeom prst="rect">
            <a:avLst/>
          </a:prstGeom>
        </p:spPr>
      </p:pic>
      <p:pic>
        <p:nvPicPr>
          <p:cNvPr id="12" name="Content Placeholder 4">
            <a:extLst>
              <a:ext uri="{FF2B5EF4-FFF2-40B4-BE49-F238E27FC236}">
                <a16:creationId xmlns:a16="http://schemas.microsoft.com/office/drawing/2014/main" id="{DD8B4885-18CD-413D-82D6-186369A5575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284" y="1094171"/>
            <a:ext cx="1216800" cy="1490400"/>
          </a:xfrm>
          <a:prstGeom prst="rect">
            <a:avLst/>
          </a:prstGeom>
        </p:spPr>
      </p:pic>
      <p:pic>
        <p:nvPicPr>
          <p:cNvPr id="13" name="Content Placeholder 4">
            <a:extLst>
              <a:ext uri="{FF2B5EF4-FFF2-40B4-BE49-F238E27FC236}">
                <a16:creationId xmlns:a16="http://schemas.microsoft.com/office/drawing/2014/main" id="{011CDD5F-1C42-45D6-A717-E7E0AAE3BB9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572" y="1092036"/>
            <a:ext cx="1216799" cy="1490399"/>
          </a:xfrm>
          <a:prstGeom prst="rect">
            <a:avLst/>
          </a:prstGeom>
        </p:spPr>
      </p:pic>
      <p:pic>
        <p:nvPicPr>
          <p:cNvPr id="14" name="Content Placeholder 4">
            <a:extLst>
              <a:ext uri="{FF2B5EF4-FFF2-40B4-BE49-F238E27FC236}">
                <a16:creationId xmlns:a16="http://schemas.microsoft.com/office/drawing/2014/main" id="{211C35EB-7B81-4E7F-9DED-AE43341F4BD5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859" y="1098841"/>
            <a:ext cx="1210578" cy="1490399"/>
          </a:xfrm>
          <a:prstGeom prst="rect">
            <a:avLst/>
          </a:prstGeom>
        </p:spPr>
      </p:pic>
      <p:pic>
        <p:nvPicPr>
          <p:cNvPr id="15" name="Content Placeholder 4">
            <a:extLst>
              <a:ext uri="{FF2B5EF4-FFF2-40B4-BE49-F238E27FC236}">
                <a16:creationId xmlns:a16="http://schemas.microsoft.com/office/drawing/2014/main" id="{10BAC074-7980-417A-97EA-A99B95F27B9D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943" y="1098841"/>
            <a:ext cx="1210578" cy="1490399"/>
          </a:xfrm>
          <a:prstGeom prst="rect">
            <a:avLst/>
          </a:prstGeom>
        </p:spPr>
      </p:pic>
      <p:pic>
        <p:nvPicPr>
          <p:cNvPr id="16" name="Content Placeholder 4">
            <a:extLst>
              <a:ext uri="{FF2B5EF4-FFF2-40B4-BE49-F238E27FC236}">
                <a16:creationId xmlns:a16="http://schemas.microsoft.com/office/drawing/2014/main" id="{3D10C53B-F521-4E38-81A3-5B02940E8A23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212" y="1098840"/>
            <a:ext cx="1216800" cy="1490400"/>
          </a:xfrm>
          <a:prstGeom prst="rect">
            <a:avLst/>
          </a:prstGeom>
        </p:spPr>
      </p:pic>
      <p:pic>
        <p:nvPicPr>
          <p:cNvPr id="17" name="Content Placeholder 4">
            <a:extLst>
              <a:ext uri="{FF2B5EF4-FFF2-40B4-BE49-F238E27FC236}">
                <a16:creationId xmlns:a16="http://schemas.microsoft.com/office/drawing/2014/main" id="{0A1BDC77-7B1C-4367-9C13-1D38FC20A1F4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5235564"/>
            <a:ext cx="1216800" cy="1490400"/>
          </a:xfrm>
          <a:prstGeom prst="rect">
            <a:avLst/>
          </a:prstGeom>
        </p:spPr>
      </p:pic>
      <p:pic>
        <p:nvPicPr>
          <p:cNvPr id="18" name="Content Placeholder 4">
            <a:extLst>
              <a:ext uri="{FF2B5EF4-FFF2-40B4-BE49-F238E27FC236}">
                <a16:creationId xmlns:a16="http://schemas.microsoft.com/office/drawing/2014/main" id="{2B603F9A-04AC-452A-8C06-42D4F3AFFC9D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636" y="5235561"/>
            <a:ext cx="1216800" cy="1490400"/>
          </a:xfrm>
          <a:prstGeom prst="rect">
            <a:avLst/>
          </a:prstGeom>
        </p:spPr>
      </p:pic>
      <p:pic>
        <p:nvPicPr>
          <p:cNvPr id="19" name="Picture 18" descr="Image result for criminal shadows book">
            <a:extLst>
              <a:ext uri="{FF2B5EF4-FFF2-40B4-BE49-F238E27FC236}">
                <a16:creationId xmlns:a16="http://schemas.microsoft.com/office/drawing/2014/main" id="{2DAA8FDD-3A2E-499C-975D-109289E05742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721" y="5206554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Image result for phantoms in the brain book">
            <a:extLst>
              <a:ext uri="{FF2B5EF4-FFF2-40B4-BE49-F238E27FC236}">
                <a16:creationId xmlns:a16="http://schemas.microsoft.com/office/drawing/2014/main" id="{825FB512-F1D2-4A26-8320-588F88789B91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521" y="5235564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Image result for emotions revealed book">
            <a:extLst>
              <a:ext uri="{FF2B5EF4-FFF2-40B4-BE49-F238E27FC236}">
                <a16:creationId xmlns:a16="http://schemas.microsoft.com/office/drawing/2014/main" id="{CB6EEEF8-7872-4E2F-A905-5BD47BEA2A65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284" y="5235564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2406C4C-EA1B-4D2A-BEB3-AB5C6722665A}"/>
              </a:ext>
            </a:extLst>
          </p:cNvPr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943" y="3119379"/>
            <a:ext cx="1210578" cy="1490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4B964A8-48AD-4137-9127-A4081F94CB69}"/>
              </a:ext>
            </a:extLst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212" y="3122413"/>
            <a:ext cx="1210578" cy="1490398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4E78B404-05AC-4131-9B6C-8B80B35023E0}"/>
              </a:ext>
            </a:extLst>
          </p:cNvPr>
          <p:cNvSpPr txBox="1"/>
          <p:nvPr/>
        </p:nvSpPr>
        <p:spPr>
          <a:xfrm>
            <a:off x="139228" y="4741194"/>
            <a:ext cx="2700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Favourites</a:t>
            </a:r>
          </a:p>
        </p:txBody>
      </p:sp>
      <p:pic>
        <p:nvPicPr>
          <p:cNvPr id="2050" name="Picture 2" descr="Image result for the man who mistook his wife for a hat">
            <a:extLst>
              <a:ext uri="{FF2B5EF4-FFF2-40B4-BE49-F238E27FC236}">
                <a16:creationId xmlns:a16="http://schemas.microsoft.com/office/drawing/2014/main" id="{FBF37601-2E8A-449C-BE29-B1A4C35AE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079" y="3119381"/>
            <a:ext cx="1216799" cy="149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marshmallow test book">
            <a:extLst>
              <a:ext uri="{FF2B5EF4-FFF2-40B4-BE49-F238E27FC236}">
                <a16:creationId xmlns:a16="http://schemas.microsoft.com/office/drawing/2014/main" id="{4A6057C0-4E11-461C-B3C6-A88A5B166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958" y="5235564"/>
            <a:ext cx="1216800" cy="14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thinking fast and slow">
            <a:extLst>
              <a:ext uri="{FF2B5EF4-FFF2-40B4-BE49-F238E27FC236}">
                <a16:creationId xmlns:a16="http://schemas.microsoft.com/office/drawing/2014/main" id="{B551067A-93AD-4974-8C0E-5B33DCC38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296" y="1092038"/>
            <a:ext cx="1210578" cy="149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surrounded by idiots">
            <a:extLst>
              <a:ext uri="{FF2B5EF4-FFF2-40B4-BE49-F238E27FC236}">
                <a16:creationId xmlns:a16="http://schemas.microsoft.com/office/drawing/2014/main" id="{05DB5F7C-FD30-4320-A364-BE3C94FD5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043" y="5235564"/>
            <a:ext cx="1209832" cy="149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Image result for quiet book susan cain">
            <a:extLst>
              <a:ext uri="{FF2B5EF4-FFF2-40B4-BE49-F238E27FC236}">
                <a16:creationId xmlns:a16="http://schemas.microsoft.com/office/drawing/2014/main" id="{38C41746-92AC-44B9-AA89-D50B61AD7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7166" y="3119378"/>
            <a:ext cx="1210577" cy="149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Image result for swearing is good for you">
            <a:extLst>
              <a:ext uri="{FF2B5EF4-FFF2-40B4-BE49-F238E27FC236}">
                <a16:creationId xmlns:a16="http://schemas.microsoft.com/office/drawing/2014/main" id="{47A36AFC-2D2D-4287-B38B-EA7B3E2B8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7538" y="5235561"/>
            <a:ext cx="1209832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Image result for autistic brain">
            <a:extLst>
              <a:ext uri="{FF2B5EF4-FFF2-40B4-BE49-F238E27FC236}">
                <a16:creationId xmlns:a16="http://schemas.microsoft.com/office/drawing/2014/main" id="{7FCC8CC4-8551-44FF-8955-7B587CB0E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0472" y="3119379"/>
            <a:ext cx="1216800" cy="149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Image result for serial killers book colin wilaon">
            <a:extLst>
              <a:ext uri="{FF2B5EF4-FFF2-40B4-BE49-F238E27FC236}">
                <a16:creationId xmlns:a16="http://schemas.microsoft.com/office/drawing/2014/main" id="{5DCBABD0-E18D-4E79-90D4-DCD7C094D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663" y="5235561"/>
            <a:ext cx="1209833" cy="14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Image result for unbroken brain book">
            <a:extLst>
              <a:ext uri="{FF2B5EF4-FFF2-40B4-BE49-F238E27FC236}">
                <a16:creationId xmlns:a16="http://schemas.microsoft.com/office/drawing/2014/main" id="{D983CCBB-5AF1-45F6-9A44-1B92BE244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8128" y="3120946"/>
            <a:ext cx="1216800" cy="149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Image result for an unquiet mind">
            <a:extLst>
              <a:ext uri="{FF2B5EF4-FFF2-40B4-BE49-F238E27FC236}">
                <a16:creationId xmlns:a16="http://schemas.microsoft.com/office/drawing/2014/main" id="{BD64220A-AFCA-47EE-B301-1559330082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8238" y="1098839"/>
            <a:ext cx="1266690" cy="14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Image result for classic studies in psychology book">
            <a:extLst>
              <a:ext uri="{FF2B5EF4-FFF2-40B4-BE49-F238E27FC236}">
                <a16:creationId xmlns:a16="http://schemas.microsoft.com/office/drawing/2014/main" id="{EBB02B7A-7908-4BD4-B6B3-51AD12E411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1" r="19547"/>
          <a:stretch/>
        </p:blipFill>
        <p:spPr bwMode="auto">
          <a:xfrm>
            <a:off x="12408128" y="5230671"/>
            <a:ext cx="1216800" cy="149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Image result for mindblindness">
            <a:extLst>
              <a:ext uri="{FF2B5EF4-FFF2-40B4-BE49-F238E27FC236}">
                <a16:creationId xmlns:a16="http://schemas.microsoft.com/office/drawing/2014/main" id="{B4B8C74D-C9B3-47EE-A6A9-8EDF9FC79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2197" y="5230671"/>
            <a:ext cx="1216800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Infants and Children: An Introduction to Emotional Development By Mirabelle Mas">
            <a:extLst>
              <a:ext uri="{FF2B5EF4-FFF2-40B4-BE49-F238E27FC236}">
                <a16:creationId xmlns:a16="http://schemas.microsoft.com/office/drawing/2014/main" id="{5ECB6D14-53DC-43A1-992B-F777DF2E1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8424" y="3119379"/>
            <a:ext cx="1220573" cy="149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Image result for the psychology book">
            <a:extLst>
              <a:ext uri="{FF2B5EF4-FFF2-40B4-BE49-F238E27FC236}">
                <a16:creationId xmlns:a16="http://schemas.microsoft.com/office/drawing/2014/main" id="{E3875791-DF3E-466F-B11E-876058C37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8419" y="1098839"/>
            <a:ext cx="1210578" cy="14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Image result for why we sleep">
            <a:extLst>
              <a:ext uri="{FF2B5EF4-FFF2-40B4-BE49-F238E27FC236}">
                <a16:creationId xmlns:a16="http://schemas.microsoft.com/office/drawing/2014/main" id="{B84FA5AE-8C47-4D96-971F-AE31A0BF6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1787" y="1092034"/>
            <a:ext cx="1184624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2" descr="Image result for dark pschology book">
            <a:extLst>
              <a:ext uri="{FF2B5EF4-FFF2-40B4-BE49-F238E27FC236}">
                <a16:creationId xmlns:a16="http://schemas.microsoft.com/office/drawing/2014/main" id="{F9ED5409-BC13-4B05-8DCB-07E7FFF11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5130" y="1092034"/>
            <a:ext cx="1216800" cy="14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6" descr="Image result for an unquiet mind">
            <a:extLst>
              <a:ext uri="{FF2B5EF4-FFF2-40B4-BE49-F238E27FC236}">
                <a16:creationId xmlns:a16="http://schemas.microsoft.com/office/drawing/2014/main" id="{60739D87-E916-4B09-ACE9-0BD851632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8238" y="1095932"/>
            <a:ext cx="1266690" cy="14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34" descr="Image result for the psychology book">
            <a:extLst>
              <a:ext uri="{FF2B5EF4-FFF2-40B4-BE49-F238E27FC236}">
                <a16:creationId xmlns:a16="http://schemas.microsoft.com/office/drawing/2014/main" id="{DDDE1410-E21C-406F-B3C3-7FD5F050F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8419" y="1095932"/>
            <a:ext cx="1210578" cy="14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8464CA4C-9521-4A56-ACD8-C14EB4BDD61E}"/>
              </a:ext>
            </a:extLst>
          </p:cNvPr>
          <p:cNvPicPr/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405" y="3119378"/>
            <a:ext cx="1216800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40DDFDD-E6E0-48B3-8643-33CCF9FCE48F}"/>
              </a:ext>
            </a:extLst>
          </p:cNvPr>
          <p:cNvPicPr/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521" y="3119378"/>
            <a:ext cx="1216799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Picture 59" descr="Image result for pavlovs dogs book">
            <a:extLst>
              <a:ext uri="{FF2B5EF4-FFF2-40B4-BE49-F238E27FC236}">
                <a16:creationId xmlns:a16="http://schemas.microsoft.com/office/drawing/2014/main" id="{8654526E-AF4C-4310-8056-8051A3C9BE3E}"/>
              </a:ext>
            </a:extLst>
          </p:cNvPr>
          <p:cNvPicPr/>
          <p:nvPr/>
        </p:nvPicPr>
        <p:blipFill rotWithShape="1"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94" r="11450"/>
          <a:stretch/>
        </p:blipFill>
        <p:spPr bwMode="auto">
          <a:xfrm>
            <a:off x="4266636" y="3119378"/>
            <a:ext cx="1216799" cy="149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Picture 8" descr="Image result for psychopath test book">
            <a:extLst>
              <a:ext uri="{FF2B5EF4-FFF2-40B4-BE49-F238E27FC236}">
                <a16:creationId xmlns:a16="http://schemas.microsoft.com/office/drawing/2014/main" id="{14AAC71B-AC76-4567-8606-478392D42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67" y="3119378"/>
            <a:ext cx="1210578" cy="149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466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07407E-6 L -0.25 -4.07407E-6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4.07407E-6 L -0.25 -4.07407E-6 " pathEditMode="relative" rAng="0" ptsTypes="AA">
                                      <p:cBhvr>
                                        <p:cTn id="8" dur="1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1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1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4" dur="1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6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0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2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6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4.07407E-6 L -0.25 4.07407E-6 " pathEditMode="relative" rAng="0" ptsTypes="AA">
                                      <p:cBhvr>
                                        <p:cTn id="30" dur="1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25 4.07407E-6 " pathEditMode="relative" rAng="0" ptsTypes="AA">
                                      <p:cBhvr>
                                        <p:cTn id="32" dur="1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4.07407E-6 L -0.25 4.07407E-6 " pathEditMode="relative" rAng="0" ptsTypes="AA">
                                      <p:cBhvr>
                                        <p:cTn id="34" dur="1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4.07407E-6 L -0.25 4.07407E-6 " pathEditMode="relative" rAng="0" ptsTypes="AA">
                                      <p:cBhvr>
                                        <p:cTn id="36" dur="1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8" dur="1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0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2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4" dur="10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6" dur="10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8" dur="10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0" dur="10000" fill="hold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4" dur="10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6" dur="10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8" dur="10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0" dur="10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2" dur="10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4" dur="1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6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8" dur="1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70" dur="1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72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74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82</Words>
  <Application>Microsoft Office PowerPoint</Application>
  <PresentationFormat>Widescreen</PresentationFormat>
  <Paragraphs>29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CHOOSE YOUR PROFILE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CHOOSE YOUR PROFILE</dc:title>
  <dc:creator>erin kennedy</dc:creator>
  <cp:lastModifiedBy>Neil Matthews</cp:lastModifiedBy>
  <cp:revision>2</cp:revision>
  <dcterms:created xsi:type="dcterms:W3CDTF">2021-01-08T21:13:11Z</dcterms:created>
  <dcterms:modified xsi:type="dcterms:W3CDTF">2023-08-25T17:50:53Z</dcterms:modified>
</cp:coreProperties>
</file>