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0" r:id="rId4"/>
    <p:sldId id="261" r:id="rId5"/>
    <p:sldId id="281" r:id="rId6"/>
    <p:sldId id="262" r:id="rId7"/>
    <p:sldId id="263" r:id="rId8"/>
    <p:sldId id="280" r:id="rId9"/>
    <p:sldId id="264" r:id="rId10"/>
    <p:sldId id="265" r:id="rId11"/>
    <p:sldId id="266" r:id="rId12"/>
    <p:sldId id="267" r:id="rId13"/>
    <p:sldId id="268" r:id="rId14"/>
    <p:sldId id="283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84" r:id="rId26"/>
    <p:sldId id="279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97E001-7036-82AB-FDAB-822F0A8083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02DAED7-DC48-2936-D5F3-E7577EA048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0450AB-842D-0BE9-1C9E-AF7AACF0C4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73829-0317-4500-B413-F95428249CC7}" type="datetimeFigureOut">
              <a:rPr lang="en-US" smtClean="0"/>
              <a:t>12/20/2023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9F2C53-B4C0-556E-4D04-85A9B318C8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69C058-54A4-09B3-24CC-066C4D7805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AB1FC-1FEC-404C-A9AE-3B6F8C76D5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01782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176EA0-71C0-544A-A15B-BFC1DF36DE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96A95A-7EE4-A134-B8BF-2D5ACA302E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A1C0ED-FCC0-217C-3B12-814DDACD97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73829-0317-4500-B413-F95428249CC7}" type="datetimeFigureOut">
              <a:rPr lang="en-US" smtClean="0"/>
              <a:t>12/20/2023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48B8A6-08BE-4F77-EF9E-8137FD1B03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E5F45B-C22D-106D-77F7-9620561BBB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AB1FC-1FEC-404C-A9AE-3B6F8C76D5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08871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86999E-99D4-6E9B-713E-238FB030EB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1E8114-45CB-8F46-AB5F-8D636DACB8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062E81-ABC3-5ABE-653B-B5B14EA5E5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73829-0317-4500-B413-F95428249CC7}" type="datetimeFigureOut">
              <a:rPr lang="en-US" smtClean="0"/>
              <a:t>12/20/2023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3EAE57-244A-B526-2A45-9CBC7A9C78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6DF2DC-D28E-348C-F1BA-2605557252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AB1FC-1FEC-404C-A9AE-3B6F8C76D5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06426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5EE806-7854-8B1C-98E7-2DD3EAFE45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D83830-0836-D93C-C223-9F12A11CBF4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A6BDF94-D407-0E25-4F4B-0C979DBFA10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AD78849-E675-A5ED-B55D-080D788414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73829-0317-4500-B413-F95428249CC7}" type="datetimeFigureOut">
              <a:rPr lang="en-US" smtClean="0"/>
              <a:t>12/20/2023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556BCBC-A90D-9C5B-D5DA-253DEB63C8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CD27BB7-15F1-EFE1-FF70-89E341135D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AB1FC-1FEC-404C-A9AE-3B6F8C76D5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63253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BA6F5C-8088-4916-3DB0-77426037DE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72AEA7-61EC-CBC1-D73A-8C0164A99D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0ABF4FC-E514-55AA-CA3C-A83E4E29FB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A96D4C3-299F-C413-7495-7C98E8C6FAF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8062838-8746-DBFC-CB2F-262D1589D4E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506F9BF-AB22-2F1A-19B3-36CC64273D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73829-0317-4500-B413-F95428249CC7}" type="datetimeFigureOut">
              <a:rPr lang="en-US" smtClean="0"/>
              <a:t>12/20/2023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07F746A-11EC-5607-629D-3A253B03ED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F6CD71E-4BFC-F540-7614-A85A1B0784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AB1FC-1FEC-404C-A9AE-3B6F8C76D5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12880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8453BF-E2E0-2C3F-957B-3986B618CB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E014124-AD84-0013-07F7-2A98E23AF6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73829-0317-4500-B413-F95428249CC7}" type="datetimeFigureOut">
              <a:rPr lang="en-US" smtClean="0"/>
              <a:t>12/20/2023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F086D22-3EFB-68E7-8B62-26EF413543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CB39BED-594F-2E56-1350-D656FE6071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AB1FC-1FEC-404C-A9AE-3B6F8C76D5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61269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9021277-2321-0700-E717-AE93B615F9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73829-0317-4500-B413-F95428249CC7}" type="datetimeFigureOut">
              <a:rPr lang="en-US" smtClean="0"/>
              <a:t>12/20/2023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544DC9C-76F4-4B90-3015-1A01F10A85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029D11-C8A8-0235-EEFA-391E889DAC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AB1FC-1FEC-404C-A9AE-3B6F8C76D5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6031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3EB804-0ADA-1821-6383-24DA5C4897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71BB31-CEFC-82CC-F3C9-A57C26D63E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ACFF29-6D32-D7EE-B81C-6A47CA0A7E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B5ECCD-EBA2-51C9-0EF6-DD36130EC4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73829-0317-4500-B413-F95428249CC7}" type="datetimeFigureOut">
              <a:rPr lang="en-US" smtClean="0"/>
              <a:t>12/20/2023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3B51FDD-A307-513B-FD35-AB58A06F39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7A6DCF7-9600-C40E-4EDD-8585714D26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AB1FC-1FEC-404C-A9AE-3B6F8C76D5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98036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E707EC-2BCF-9B87-44BE-4AFA015A18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19372A8-ABA4-B0FB-0FEC-38287F111D3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203887A-9ABE-B1CF-A223-BF6B562EFB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F184FE3-E14C-6634-634E-995AE14939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73829-0317-4500-B413-F95428249CC7}" type="datetimeFigureOut">
              <a:rPr lang="en-US" smtClean="0"/>
              <a:t>12/20/2023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46762E4-1E0F-93CB-7CD7-52AEE77613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9DDEF7-1B13-CE5D-6888-A9E6BBCD31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AB1FC-1FEC-404C-A9AE-3B6F8C76D5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69503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37B04C-1A58-EDAF-EAEF-83D9D63210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B2B894F-2AB6-12A1-59C7-5C03D41C8A4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57AEAA-D746-69F4-09ED-69CE846179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73829-0317-4500-B413-F95428249CC7}" type="datetimeFigureOut">
              <a:rPr lang="en-US" smtClean="0"/>
              <a:t>12/20/2023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86FA57-6650-7292-B492-7DE59812DB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99E5CD-8C4A-3275-933E-2E7393FD38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AB1FC-1FEC-404C-A9AE-3B6F8C76D5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57001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87B5F29-ED10-6253-6179-B408545F319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55D6A43-753D-EE21-7BB9-C2A2DC5D86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C89194-B901-6F14-8933-0F5CAA3A60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673829-0317-4500-B413-F95428249CC7}" type="datetimeFigureOut">
              <a:rPr lang="en-US" smtClean="0"/>
              <a:t>12/20/2023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2D7FC3-5E88-EACD-C7C3-3E0A61AC9C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806C3D-1454-7076-EAEC-836E5C0D91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AB1FC-1FEC-404C-A9AE-3B6F8C76D5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72538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BD049A6-1DB7-3E9A-79BA-F92A7BC1A3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B91A83-55BC-E813-4BFE-F662C38F98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1FA19F-6A51-34F2-56FD-46F9B0EA74F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673829-0317-4500-B413-F95428249CC7}" type="datetimeFigureOut">
              <a:rPr lang="en-US" smtClean="0"/>
              <a:t>12/20/2023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759121-1340-C997-D6C8-2A9BC3A907A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9BD151-494C-B274-F927-06C30A41CB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5AB1FC-1FEC-404C-A9AE-3B6F8C76D5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2541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3D6DC57-6DAE-362C-2D4F-AB2FBC6AE7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675" y="8918"/>
            <a:ext cx="12192000" cy="6849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22695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BCBF09D-69CD-DB7F-FCCA-B4BFE0E1B0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07"/>
            <a:ext cx="12192000" cy="6845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76433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3C0501A-295C-C9D3-9D57-5F10064A02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79"/>
            <a:ext cx="12192000" cy="6856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6082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27CDEB8-F0FF-9896-55A8-4BFE950C3E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4775"/>
            <a:ext cx="12192000" cy="6834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61239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A99B39F-A344-6C0F-9B48-27ABD532CA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723"/>
            <a:ext cx="12192000" cy="6852554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FB82BD7-E57A-D10E-581B-B269A8FB204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268" t="13127" r="26529" b="9046"/>
          <a:stretch/>
        </p:blipFill>
        <p:spPr bwMode="auto">
          <a:xfrm>
            <a:off x="2851467" y="361878"/>
            <a:ext cx="6489065" cy="6134243"/>
          </a:xfrm>
          <a:prstGeom prst="roundRect">
            <a:avLst>
              <a:gd name="adj" fmla="val 8594"/>
            </a:avLst>
          </a:prstGeom>
          <a:solidFill>
            <a:schemeClr val="bg1"/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8152514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1327890-BFF0-6B17-001B-438EB03BC4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715"/>
            <a:ext cx="12192000" cy="6814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49989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A99B39F-A344-6C0F-9B48-27ABD532CA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723"/>
            <a:ext cx="12192000" cy="6852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73881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47756A8-8A01-C9C8-45B9-4ADEA55E96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556"/>
            <a:ext cx="12192000" cy="6826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66574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A92E61E-BA02-D4F2-B821-0A2A8BFB68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76" y="0"/>
            <a:ext cx="1215844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69786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81193DC-D340-4876-4447-8218867860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399"/>
            <a:ext cx="12192000" cy="6827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24061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6527194-E777-9F99-7D2F-2B4919A850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3211"/>
            <a:ext cx="12192000" cy="6771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64942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A7E39E0-5A84-50AB-CCA2-0626F1568D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2204"/>
            <a:ext cx="12192000" cy="6793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31706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9EF0CB9-9A00-8C10-B607-DB9AD808DA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129"/>
            <a:ext cx="12192000" cy="6829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19570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9DC47C5-574D-F8D5-422D-FC0F6B4F6D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791"/>
            <a:ext cx="12192000" cy="6832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01402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9093E3F-03F6-6B7A-75DC-18752E16DC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921"/>
            <a:ext cx="12192000" cy="6828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12292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1CA2F61-4B40-8AD8-9D72-80F5ABA6D2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2"/>
            <a:ext cx="12192000" cy="6807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15016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7C15EDD-A79B-D482-6AAB-370DDF1571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459"/>
            <a:ext cx="12192000" cy="6837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783072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039AE8E-0CBE-A68C-BD32-0849FB0E39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277"/>
            <a:ext cx="12192000" cy="6809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91000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A20B074-895C-32B2-443E-A77D1BD746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148"/>
            <a:ext cx="12192000" cy="6823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28670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5F8925F-9433-1368-A988-C836D0C9D4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960"/>
            <a:ext cx="12192000" cy="6790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996888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0AC9D41-756C-36AC-643F-FABCA0DC98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691"/>
            <a:ext cx="12192000" cy="6832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487495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CB1AC8D-A1A7-7431-D5DB-4406CEC1B2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637"/>
            <a:ext cx="12192000" cy="6808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652341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D82E30F-FAFD-40FD-0721-9A69FC1B33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906"/>
            <a:ext cx="12192000" cy="6834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581653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DCB2A07-5B34-925D-C096-9F79F8FCF1D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47"/>
          <a:stretch/>
        </p:blipFill>
        <p:spPr>
          <a:xfrm>
            <a:off x="66674" y="28537"/>
            <a:ext cx="12125325" cy="6800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702588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5A3566A-D41A-0CDF-D31B-5CEB282076F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667" t="20444" r="33416" b="5926"/>
          <a:stretch/>
        </p:blipFill>
        <p:spPr>
          <a:xfrm>
            <a:off x="304799" y="406400"/>
            <a:ext cx="6431566" cy="51308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7F5512F-FCC6-96BD-9CD4-B73BB82FDAD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9834" t="26963" r="27416" b="6074"/>
          <a:stretch/>
        </p:blipFill>
        <p:spPr>
          <a:xfrm>
            <a:off x="6511986" y="2801046"/>
            <a:ext cx="5496560" cy="392487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C7E3601-79D5-97CA-A97F-A5972C15A0E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6464" t="76231" r="31661" b="9741"/>
          <a:stretch/>
        </p:blipFill>
        <p:spPr>
          <a:xfrm>
            <a:off x="574615" y="5650547"/>
            <a:ext cx="5105400" cy="962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51400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12A995C-243F-412F-0EB7-51F0F50F09F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28"/>
          <a:stretch/>
        </p:blipFill>
        <p:spPr>
          <a:xfrm>
            <a:off x="44388" y="10270"/>
            <a:ext cx="12103223" cy="6837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54685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3372</TotalTime>
  <Words>0</Words>
  <Application>Microsoft Office PowerPoint</Application>
  <PresentationFormat>Widescreen</PresentationFormat>
  <Paragraphs>0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Pettitt, Amie (Capita Public Service)</dc:creator>
  <cp:lastModifiedBy>Jo Rich</cp:lastModifiedBy>
  <cp:revision>7</cp:revision>
  <dcterms:created xsi:type="dcterms:W3CDTF">2023-06-20T09:04:05Z</dcterms:created>
  <dcterms:modified xsi:type="dcterms:W3CDTF">2023-12-20T10:55:11Z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d8a60473-494b-4586-a1bb-b0e663054676_Enabled">
    <vt:lpwstr>true</vt:lpwstr>
  </property>
  <property fmtid="{D5CDD505-2E9C-101B-9397-08002B2CF9AE}" pid="3" name="MSIP_Label_d8a60473-494b-4586-a1bb-b0e663054676_SetDate">
    <vt:lpwstr>2023-07-21T07:29:56Z</vt:lpwstr>
  </property>
  <property fmtid="{D5CDD505-2E9C-101B-9397-08002B2CF9AE}" pid="4" name="MSIP_Label_d8a60473-494b-4586-a1bb-b0e663054676_Method">
    <vt:lpwstr>Privileged</vt:lpwstr>
  </property>
  <property fmtid="{D5CDD505-2E9C-101B-9397-08002B2CF9AE}" pid="5" name="MSIP_Label_d8a60473-494b-4586-a1bb-b0e663054676_Name">
    <vt:lpwstr>MOD-1-O-‘UNMARKED’</vt:lpwstr>
  </property>
  <property fmtid="{D5CDD505-2E9C-101B-9397-08002B2CF9AE}" pid="6" name="MSIP_Label_d8a60473-494b-4586-a1bb-b0e663054676_SiteId">
    <vt:lpwstr>be7760ed-5953-484b-ae95-d0a16dfa09e5</vt:lpwstr>
  </property>
  <property fmtid="{D5CDD505-2E9C-101B-9397-08002B2CF9AE}" pid="7" name="MSIP_Label_d8a60473-494b-4586-a1bb-b0e663054676_ActionId">
    <vt:lpwstr>9d381d7f-6ccb-4a19-a06b-325f3ad73976</vt:lpwstr>
  </property>
  <property fmtid="{D5CDD505-2E9C-101B-9397-08002B2CF9AE}" pid="8" name="MSIP_Label_d8a60473-494b-4586-a1bb-b0e663054676_ContentBits">
    <vt:lpwstr>0</vt:lpwstr>
  </property>
</Properties>
</file>